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media/image28.jpeg" ContentType="image/jpeg"/>
  <Override PartName="/ppt/media/image6.jpeg" ContentType="image/jpeg"/>
  <Override PartName="/ppt/media/image27.jpeg" ContentType="image/jpeg"/>
  <Override PartName="/ppt/media/image14.jpeg" ContentType="image/jpeg"/>
  <Override PartName="/ppt/media/image21.jpeg" ContentType="image/jpeg"/>
  <Override PartName="/ppt/media/image18.png" ContentType="image/png"/>
  <Override PartName="/ppt/media/image15.jpeg" ContentType="image/jpeg"/>
  <Override PartName="/ppt/media/image13.jpeg" ContentType="image/jpeg"/>
  <Override PartName="/ppt/media/image32.png" ContentType="image/png"/>
  <Override PartName="/ppt/media/image11.jpeg" ContentType="image/jpeg"/>
  <Override PartName="/ppt/media/image2.jpeg" ContentType="image/jpeg"/>
  <Override PartName="/ppt/media/image3.jpeg" ContentType="image/jpeg"/>
  <Override PartName="/ppt/media/image12.jpeg" ContentType="image/jpeg"/>
  <Override PartName="/ppt/media/image17.jpeg" ContentType="image/jpeg"/>
  <Override PartName="/ppt/media/image33.png" ContentType="image/png"/>
  <Override PartName="/ppt/media/image22.jpeg" ContentType="image/jpeg"/>
  <Override PartName="/ppt/media/image8.jpeg" ContentType="image/jpeg"/>
  <Override PartName="/ppt/media/image16.jpeg" ContentType="image/jpeg"/>
  <Override PartName="/ppt/media/image9.jpeg" ContentType="image/jpeg"/>
  <Override PartName="/ppt/media/image7.jpeg" ContentType="image/jpeg"/>
  <Override PartName="/ppt/media/image26.jpeg" ContentType="image/jpeg"/>
  <Override PartName="/ppt/media/image31.png" ContentType="image/png"/>
  <Override PartName="/ppt/media/image25.jpeg" ContentType="image/jpeg"/>
  <Override PartName="/ppt/media/image5.jpeg" ContentType="image/jpeg"/>
  <Override PartName="/ppt/media/image19.jpeg" ContentType="image/jpeg"/>
  <Override PartName="/ppt/media/image4.jpeg" ContentType="image/jpeg"/>
  <Override PartName="/ppt/media/image1.png" ContentType="image/png"/>
  <Override PartName="/ppt/media/image20.jpeg" ContentType="image/jpeg"/>
  <Override PartName="/ppt/media/image24.jpeg" ContentType="image/jpeg"/>
  <Override PartName="/ppt/media/image29.png" ContentType="image/png"/>
  <Override PartName="/ppt/media/image10.jpeg" ContentType="image/jpeg"/>
  <Override PartName="/ppt/media/image23.jpeg" ContentType="image/jpeg"/>
  <Override PartName="/ppt/media/image30.png" ContentType="image/png"/>
  <Override PartName="/ppt/fonts/Font_1_Noto_Sans_Regular.fntdata" ContentType="application/x-fontdata"/>
  <Override PartName="/ppt/fonts/Font_6_Poppins_Bold.fntdata" ContentType="application/x-fontdata"/>
  <Override PartName="/ppt/fonts/Font_3_Noto_Sans_Italic.fntdata" ContentType="application/x-fontdata"/>
  <Override PartName="/ppt/fonts/Font_2_Noto_Sans_Bold.fntdata" ContentType="application/x-fontdata"/>
  <Override PartName="/ppt/fonts/Font_4_Noto_Sans_BoldItalic.fntdata" ContentType="application/x-fontdata"/>
  <Override PartName="/ppt/fonts/Font_7_Poppins_Italic.fntdata" ContentType="application/x-fontdata"/>
  <Override PartName="/ppt/fonts/Font_5_Poppins_Regular.fntdata" ContentType="application/x-fontdata"/>
  <Override PartName="/ppt/fonts/Font_8_Noto_Sans_Devanagari_Regular.fntdata" ContentType="application/x-fontdata"/>
  <Override PartName="/ppt/fonts/Font_9_Noto_Sans_Devanagari_Bold.fntdata" ContentType="application/x-fontdata"/>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9144000" cy="6858000"/>
  <p:notesSz cx="6858000" cy="9144000"/>
  <p:embeddedFontLst>
    <p:embeddedFont>
      <p:font typeface="Noto Sans"/>
      <p:regular r:id="rId14"/>
      <p:bold r:id="rId15"/>
      <p:italic r:id="rId16"/>
      <p:boldItalic r:id="rId17"/>
    </p:embeddedFont>
    <p:embeddedFont>
      <p:font typeface="Poppins"/>
      <p:regular r:id="rId18"/>
      <p:bold r:id="rId19"/>
      <p:italic r:id="rId20"/>
      <p:boldItalic r:id="rId20"/>
    </p:embeddedFont>
    <p:embeddedFont>
      <p:font typeface="Noto Sans Devanagari"/>
      <p:regular r:id="rId21"/>
      <p:bold r:id="rId22"/>
      <p:italic r:id="rId22"/>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0.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font" Target="fonts/Font_1_Noto_Sans_Regular.fntdata"/><Relationship Id="rId15" Type="http://schemas.openxmlformats.org/officeDocument/2006/relationships/font" Target="fonts/Font_2_Noto_Sans_Bold.fntdata"/><Relationship Id="rId16" Type="http://schemas.openxmlformats.org/officeDocument/2006/relationships/font" Target="fonts/Font_3_Noto_Sans_Italic.fntdata"/><Relationship Id="rId17" Type="http://schemas.openxmlformats.org/officeDocument/2006/relationships/font" Target="fonts/Font_4_Noto_Sans_BoldItalic.fntdata"/><Relationship Id="rId18" Type="http://schemas.openxmlformats.org/officeDocument/2006/relationships/font" Target="fonts/Font_5_Poppins_Regular.fntdata"/><Relationship Id="rId19" Type="http://schemas.openxmlformats.org/officeDocument/2006/relationships/font" Target="fonts/Font_6_Poppins_Bold.fntdata"/><Relationship Id="rId20" Type="http://schemas.openxmlformats.org/officeDocument/2006/relationships/font" Target="fonts/Font_7_Poppins_Italic.fntdata"/><Relationship Id="rId21" Type="http://schemas.openxmlformats.org/officeDocument/2006/relationships/font" Target="fonts/Font_8_Noto_Sans_Devanagari_Regular.fntdata"/><Relationship Id="rId22" Type="http://schemas.openxmlformats.org/officeDocument/2006/relationships/font" Target="fonts/Font_9_Noto_Sans_Devanagari_Bold.fntdata"/><Relationship Id="rId2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0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0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09" name="PlaceHolder 4"/>
          <p:cNvSpPr>
            <a:spLocks noGrp="1"/>
          </p:cNvSpPr>
          <p:nvPr>
            <p:ph type="dt" idx="58"/>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10" name="PlaceHolder 5"/>
          <p:cNvSpPr>
            <a:spLocks noGrp="1"/>
          </p:cNvSpPr>
          <p:nvPr>
            <p:ph type="ftr" idx="59"/>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1" name="PlaceHolder 6"/>
          <p:cNvSpPr>
            <a:spLocks noGrp="1"/>
          </p:cNvSpPr>
          <p:nvPr>
            <p:ph type="sldNum" idx="60"/>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56AE5293-5838-494F-99A2-9E1D340C79B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1143000" y="685800"/>
            <a:ext cx="4570920" cy="3427920"/>
          </a:xfrm>
          <a:prstGeom prst="rect">
            <a:avLst/>
          </a:prstGeom>
          <a:ln w="0">
            <a:noFill/>
          </a:ln>
        </p:spPr>
      </p:sp>
      <p:sp>
        <p:nvSpPr>
          <p:cNvPr id="207"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s-AR" sz="1100" strike="noStrike" u="none">
                <a:solidFill>
                  <a:srgbClr val="000000"/>
                </a:solidFill>
                <a:effectLst/>
                <a:uFillTx/>
                <a:latin typeface="Arial"/>
                <a:ea typeface="Arial"/>
              </a:rPr>
              <a:t>Beatriz Gasdía (ISFD 103) Betina Cupo (FCEN - UBA) Cecilia de Dios (FCEN-UBA) Christian Cossio Mercado (FCEN - UBA) Christian Camilo Díaz-Barrios (FCEN - UBA) Cinthia Alegre (ISFD 41) Damián Chandler (FCEN - UBA) Diego Arias Regalía (ENS 3 y UNGS) Elsa Meinardi (FCEN-UBA) Gabriel Locarnini (UNPAZ) Gastón Pérez (FCEN - UBA) Jhon Deivi Acosta Paz (FCEN - UBA) Julieta Revetria (IPA - Uruguay) Leonardo González Galli (FCEN - UBA) Marcela Greco (ISFD 99) Marcelo Bazán (UNaHUR) María Inés Rodríguez Vida (FCEN - UBA) María Victoria Plaza (IFDC El Bolsón) María Soledad Araujo (UNS) Rosanna Chacín (FCEN - UBA</a:t>
            </a:r>
            <a:endParaRPr b="0" lang="en-US" sz="11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indent="0" defTabSz="914400">
              <a:lnSpc>
                <a:spcPct val="100000"/>
              </a:lnSpc>
              <a:buNone/>
              <a:tabLst>
                <a:tab algn="l" pos="0"/>
              </a:tabLst>
            </a:pPr>
            <a:r>
              <a:rPr b="0" lang="es-ES" sz="1100" strike="noStrike" u="none">
                <a:solidFill>
                  <a:srgbClr val="000000"/>
                </a:solidFill>
                <a:effectLst/>
                <a:uFillTx/>
                <a:latin typeface="Arial"/>
                <a:ea typeface="Arial"/>
              </a:rPr>
              <a:t>En esta diapositiva y las siguientes desarrollar el Taller.</a:t>
            </a:r>
            <a:endParaRPr b="0" lang="en-US" sz="1100" strike="noStrike" u="none">
              <a:solidFill>
                <a:srgbClr val="000000"/>
              </a:solidFill>
              <a:effectLst/>
              <a:uFillTx/>
              <a:latin typeface="Arial"/>
            </a:endParaRPr>
          </a:p>
          <a:p>
            <a:pPr indent="0" defTabSz="914400">
              <a:lnSpc>
                <a:spcPct val="100000"/>
              </a:lnSpc>
              <a:buNone/>
              <a:tabLst>
                <a:tab algn="l" pos="0"/>
              </a:tabLst>
            </a:pPr>
            <a:endParaRPr b="0" lang="en-US" sz="1100" strike="noStrike" u="none">
              <a:solidFill>
                <a:srgbClr val="000000"/>
              </a:solidFill>
              <a:effectLst/>
              <a:uFillTx/>
              <a:latin typeface="Arial"/>
            </a:endParaRPr>
          </a:p>
        </p:txBody>
      </p:sp>
      <p:sp>
        <p:nvSpPr>
          <p:cNvPr id="209" name="PlaceHolder 2"/>
          <p:cNvSpPr>
            <a:spLocks noGrp="1"/>
          </p:cNvSpPr>
          <p:nvPr>
            <p:ph type="sldImg"/>
          </p:nvPr>
        </p:nvSpPr>
        <p:spPr>
          <a:xfrm>
            <a:off x="1143000" y="685800"/>
            <a:ext cx="4570920" cy="342792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solidFill>
          <a:srgbClr val="f6eaf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a:t>
            </a:r>
            <a:r>
              <a:rPr b="0" lang="en-US" sz="4400" strike="noStrike" u="none">
                <a:solidFill>
                  <a:srgbClr val="000000"/>
                </a:solidFill>
                <a:effectLst/>
                <a:uFillTx/>
                <a:latin typeface="Arial"/>
              </a:rPr>
              <a:t>to </a:t>
            </a:r>
            <a:r>
              <a:rPr b="0" lang="en-US" sz="4400" strike="noStrike" u="none">
                <a:solidFill>
                  <a:srgbClr val="000000"/>
                </a:solidFill>
                <a:effectLst/>
                <a:uFillTx/>
                <a:latin typeface="Arial"/>
              </a:rPr>
              <a:t>edit </a:t>
            </a:r>
            <a:r>
              <a:rPr b="0" lang="en-US" sz="4400" strike="noStrike" u="none">
                <a:solidFill>
                  <a:srgbClr val="000000"/>
                </a:solidFill>
                <a:effectLst/>
                <a:uFillTx/>
                <a:latin typeface="Arial"/>
              </a:rPr>
              <a:t>the </a:t>
            </a:r>
            <a:r>
              <a:rPr b="0" lang="en-US" sz="4400" strike="noStrike" u="none">
                <a:solidFill>
                  <a:srgbClr val="000000"/>
                </a:solidFill>
                <a:effectLst/>
                <a:uFillTx/>
                <a:latin typeface="Arial"/>
              </a:rPr>
              <a:t>title </a:t>
            </a:r>
            <a:r>
              <a:rPr b="0" lang="en-US" sz="4400" strike="noStrike" u="none">
                <a:solidFill>
                  <a:srgbClr val="000000"/>
                </a:solidFill>
                <a:effectLst/>
                <a:uFillTx/>
                <a:latin typeface="Arial"/>
              </a:rPr>
              <a:t>text </a:t>
            </a:r>
            <a:r>
              <a:rPr b="0" lang="en-US" sz="4400" strike="noStrike" u="none">
                <a:solidFill>
                  <a:srgbClr val="000000"/>
                </a:solidFill>
                <a:effectLst/>
                <a:uFillTx/>
                <a:latin typeface="Arial"/>
              </a:rPr>
              <a:t>form</a:t>
            </a:r>
            <a:r>
              <a:rPr b="0" lang="en-US" sz="4400" strike="noStrike" u="none">
                <a:solidFill>
                  <a:srgbClr val="000000"/>
                </a:solidFill>
                <a:effectLst/>
                <a:uFillTx/>
                <a:latin typeface="Arial"/>
              </a:rPr>
              <a:t>at</a:t>
            </a:r>
            <a:endParaRPr b="0" lang="en-US" sz="4400" strike="noStrike" u="none">
              <a:solidFill>
                <a:srgbClr val="000000"/>
              </a:solidFill>
              <a:effectLst/>
              <a:uFillTx/>
              <a:latin typeface="Arial"/>
            </a:endParaRPr>
          </a:p>
        </p:txBody>
      </p:sp>
      <p:sp>
        <p:nvSpPr>
          <p:cNvPr id="3" name="PlaceHolder 2"/>
          <p:cNvSpPr>
            <a:spLocks noGrp="1"/>
          </p:cNvSpPr>
          <p:nvPr>
            <p:ph type="body"/>
          </p:nvPr>
        </p:nvSpPr>
        <p:spPr>
          <a:xfrm rot="5400000">
            <a:off x="2310120" y="-251640"/>
            <a:ext cx="4524840" cy="822852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 name="PlaceHolder 3"/>
          <p:cNvSpPr>
            <a:spLocks noGrp="1"/>
          </p:cNvSpPr>
          <p:nvPr>
            <p:ph type="dt" idx="1"/>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 name="PlaceHolder 4"/>
          <p:cNvSpPr>
            <a:spLocks noGrp="1"/>
          </p:cNvSpPr>
          <p:nvPr>
            <p:ph type="ftr" idx="2"/>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 name="PlaceHolder 5"/>
          <p:cNvSpPr>
            <a:spLocks noGrp="1"/>
          </p:cNvSpPr>
          <p:nvPr>
            <p:ph type="sldNum" idx="3"/>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16D7F371-4FDA-4CEE-8E57-AE2F6F6EF3EE}"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 blanco">
    <p:bg>
      <p:bgPr>
        <a:solidFill>
          <a:srgbClr val="f6eaf1"/>
        </a:solidFill>
      </p:bgPr>
    </p:bg>
    <p:spTree>
      <p:nvGrpSpPr>
        <p:cNvPr id="1" name=""/>
        <p:cNvGrpSpPr/>
        <p:nvPr/>
      </p:nvGrpSpPr>
      <p:grpSpPr>
        <a:xfrm>
          <a:off x="0" y="0"/>
          <a:ext cx="0" cy="0"/>
          <a:chOff x="0" y="0"/>
          <a:chExt cx="0" cy="0"/>
        </a:xfrm>
      </p:grpSpPr>
      <p:sp>
        <p:nvSpPr>
          <p:cNvPr id="52" name="PlaceHolder 1"/>
          <p:cNvSpPr>
            <a:spLocks noGrp="1"/>
          </p:cNvSpPr>
          <p:nvPr>
            <p:ph type="dt" idx="28"/>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3" name="PlaceHolder 2"/>
          <p:cNvSpPr>
            <a:spLocks noGrp="1"/>
          </p:cNvSpPr>
          <p:nvPr>
            <p:ph type="ftr" idx="29"/>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4" name="PlaceHolder 3"/>
          <p:cNvSpPr>
            <a:spLocks noGrp="1"/>
          </p:cNvSpPr>
          <p:nvPr>
            <p:ph type="sldNum" idx="30"/>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284F5FBC-F732-45A3-98D5-24C77C988F07}"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
        <p:nvSpPr>
          <p:cNvPr id="55" name="PlaceHolder 4"/>
          <p:cNvSpPr>
            <a:spLocks noGrp="1"/>
          </p:cNvSpPr>
          <p:nvPr>
            <p:ph type="title"/>
          </p:nvPr>
        </p:nvSpPr>
        <p:spPr>
          <a:xfrm>
            <a:off x="457200" y="273600"/>
            <a:ext cx="8228520" cy="1144080"/>
          </a:xfrm>
          <a:prstGeom prst="rect">
            <a:avLst/>
          </a:prstGeom>
          <a:noFill/>
          <a:ln w="0">
            <a:noFill/>
          </a:ln>
        </p:spPr>
        <p:txBody>
          <a:bodyPr lIns="0" rIns="0" tIns="0" bIns="0" anchor="ctr">
            <a:noAutofit/>
          </a:bodyPr>
          <a:p>
            <a:pPr indent="0">
              <a:lnSpc>
                <a:spcPct val="100000"/>
              </a:lnSpc>
              <a:buNone/>
              <a:tabLst>
                <a:tab algn="l" pos="0"/>
              </a:tabLst>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56" name="PlaceHolder 5"/>
          <p:cNvSpPr>
            <a:spLocks noGrp="1"/>
          </p:cNvSpPr>
          <p:nvPr>
            <p:ph type="body"/>
          </p:nvPr>
        </p:nvSpPr>
        <p:spPr>
          <a:xfrm>
            <a:off x="457200" y="1604520"/>
            <a:ext cx="8228520" cy="3976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ido con título">
    <p:bg>
      <p:bgPr>
        <a:solidFill>
          <a:srgbClr val="f6eaf1"/>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2880"/>
            <a:ext cx="3007080" cy="1161000"/>
          </a:xfrm>
          <a:prstGeom prst="rect">
            <a:avLst/>
          </a:prstGeom>
          <a:noFill/>
          <a:ln w="0">
            <a:noFill/>
          </a:ln>
        </p:spPr>
        <p:txBody>
          <a:bodyPr lIns="91440" rIns="91440" tIns="45720" bIns="45720" anchor="b">
            <a:normAutofit/>
          </a:bodyPr>
          <a:p>
            <a:pPr indent="0">
              <a:lnSpc>
                <a:spcPct val="100000"/>
              </a:lnSpc>
              <a:buNone/>
              <a:tabLst>
                <a:tab algn="l" pos="0"/>
              </a:tabLst>
            </a:pPr>
            <a:r>
              <a:rPr b="0" lang="en-US" sz="1500" strike="noStrike" u="none">
                <a:solidFill>
                  <a:srgbClr val="000000"/>
                </a:solidFill>
                <a:effectLst/>
                <a:uFillTx/>
                <a:latin typeface="Arial"/>
              </a:rPr>
              <a:t>Click to edit the title text format</a:t>
            </a:r>
            <a:endParaRPr b="0" lang="en-US" sz="1500" strike="noStrike" u="none">
              <a:solidFill>
                <a:srgbClr val="000000"/>
              </a:solidFill>
              <a:effectLst/>
              <a:uFillTx/>
              <a:latin typeface="Arial"/>
            </a:endParaRPr>
          </a:p>
        </p:txBody>
      </p:sp>
      <p:sp>
        <p:nvSpPr>
          <p:cNvPr id="58" name="PlaceHolder 2"/>
          <p:cNvSpPr>
            <a:spLocks noGrp="1"/>
          </p:cNvSpPr>
          <p:nvPr>
            <p:ph type="body"/>
          </p:nvPr>
        </p:nvSpPr>
        <p:spPr>
          <a:xfrm>
            <a:off x="3575160" y="272880"/>
            <a:ext cx="5110560" cy="585216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59" name="PlaceHolder 3"/>
          <p:cNvSpPr>
            <a:spLocks noGrp="1"/>
          </p:cNvSpPr>
          <p:nvPr>
            <p:ph type="body"/>
          </p:nvPr>
        </p:nvSpPr>
        <p:spPr>
          <a:xfrm>
            <a:off x="457200" y="1434960"/>
            <a:ext cx="3007080" cy="469008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Fifth Outline Level</a:t>
            </a:r>
            <a:endParaRPr b="0" lang="en-US" sz="105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Sixth Outline Level</a:t>
            </a:r>
            <a:endParaRPr b="0" lang="en-US" sz="105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Seventh Outline Level</a:t>
            </a:r>
            <a:endParaRPr b="0" lang="en-US" sz="1050" strike="noStrike" u="none">
              <a:solidFill>
                <a:srgbClr val="000000"/>
              </a:solidFill>
              <a:effectLst/>
              <a:uFillTx/>
              <a:latin typeface="Arial"/>
            </a:endParaRPr>
          </a:p>
        </p:txBody>
      </p:sp>
      <p:sp>
        <p:nvSpPr>
          <p:cNvPr id="60" name="PlaceHolder 4"/>
          <p:cNvSpPr>
            <a:spLocks noGrp="1"/>
          </p:cNvSpPr>
          <p:nvPr>
            <p:ph type="dt" idx="31"/>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1" name="PlaceHolder 5"/>
          <p:cNvSpPr>
            <a:spLocks noGrp="1"/>
          </p:cNvSpPr>
          <p:nvPr>
            <p:ph type="ftr" idx="32"/>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2" name="PlaceHolder 6"/>
          <p:cNvSpPr>
            <a:spLocks noGrp="1"/>
          </p:cNvSpPr>
          <p:nvPr>
            <p:ph type="sldNum" idx="33"/>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7948B869-939B-4F4F-A9C8-EF3D2856F873}"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n con título">
    <p:bg>
      <p:bgPr>
        <a:solidFill>
          <a:srgbClr val="f6eaf1"/>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1792440" y="4800600"/>
            <a:ext cx="5485320" cy="565560"/>
          </a:xfrm>
          <a:prstGeom prst="rect">
            <a:avLst/>
          </a:prstGeom>
          <a:noFill/>
          <a:ln w="0">
            <a:noFill/>
          </a:ln>
        </p:spPr>
        <p:txBody>
          <a:bodyPr lIns="91440" rIns="91440" tIns="45720" bIns="45720" anchor="b">
            <a:normAutofit/>
          </a:bodyPr>
          <a:p>
            <a:pPr indent="0">
              <a:lnSpc>
                <a:spcPct val="100000"/>
              </a:lnSpc>
              <a:buNone/>
              <a:tabLst>
                <a:tab algn="l" pos="0"/>
              </a:tabLst>
            </a:pPr>
            <a:r>
              <a:rPr b="0" lang="en-US" sz="1500" strike="noStrike" u="none">
                <a:solidFill>
                  <a:srgbClr val="000000"/>
                </a:solidFill>
                <a:effectLst/>
                <a:uFillTx/>
                <a:latin typeface="Arial"/>
              </a:rPr>
              <a:t>Click to edit the title text format</a:t>
            </a:r>
            <a:endParaRPr b="0" lang="en-US" sz="1500" strike="noStrike" u="none">
              <a:solidFill>
                <a:srgbClr val="000000"/>
              </a:solidFill>
              <a:effectLst/>
              <a:uFillTx/>
              <a:latin typeface="Arial"/>
            </a:endParaRPr>
          </a:p>
        </p:txBody>
      </p:sp>
      <p:sp>
        <p:nvSpPr>
          <p:cNvPr id="64" name="PlaceHolder 2"/>
          <p:cNvSpPr>
            <a:spLocks noGrp="1"/>
          </p:cNvSpPr>
          <p:nvPr>
            <p:ph type="body"/>
          </p:nvPr>
        </p:nvSpPr>
        <p:spPr>
          <a:xfrm>
            <a:off x="1792440" y="612720"/>
            <a:ext cx="5485320" cy="411372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65" name="PlaceHolder 3"/>
          <p:cNvSpPr>
            <a:spLocks noGrp="1"/>
          </p:cNvSpPr>
          <p:nvPr>
            <p:ph type="body"/>
          </p:nvPr>
        </p:nvSpPr>
        <p:spPr>
          <a:xfrm>
            <a:off x="1792440" y="5367240"/>
            <a:ext cx="5485320" cy="803880"/>
          </a:xfrm>
          <a:prstGeom prst="rect">
            <a:avLst/>
          </a:prstGeom>
          <a:noFill/>
          <a:ln w="0">
            <a:noFill/>
          </a:ln>
        </p:spPr>
        <p:txBody>
          <a:bodyPr lIns="91440" rIns="91440" tIns="45720" bIns="45720" anchor="t">
            <a:normAutofit fontScale="40000" lnSpcReduction="19999"/>
          </a:bodyPr>
          <a:p>
            <a:pPr marL="432000" indent="-324000">
              <a:lnSpc>
                <a:spcPct val="100000"/>
              </a:lnSpc>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Fifth Outline Level</a:t>
            </a:r>
            <a:endParaRPr b="0" lang="en-US" sz="105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Sixth Outline Level</a:t>
            </a:r>
            <a:endParaRPr b="0" lang="en-US" sz="105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Seventh Outline Level</a:t>
            </a:r>
            <a:endParaRPr b="0" lang="en-US" sz="1050" strike="noStrike" u="none">
              <a:solidFill>
                <a:srgbClr val="000000"/>
              </a:solidFill>
              <a:effectLst/>
              <a:uFillTx/>
              <a:latin typeface="Arial"/>
            </a:endParaRPr>
          </a:p>
        </p:txBody>
      </p:sp>
      <p:sp>
        <p:nvSpPr>
          <p:cNvPr id="66" name="PlaceHolder 4"/>
          <p:cNvSpPr>
            <a:spLocks noGrp="1"/>
          </p:cNvSpPr>
          <p:nvPr>
            <p:ph type="dt" idx="34"/>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7" name="PlaceHolder 5"/>
          <p:cNvSpPr>
            <a:spLocks noGrp="1"/>
          </p:cNvSpPr>
          <p:nvPr>
            <p:ph type="ftr" idx="35"/>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8" name="PlaceHolder 6"/>
          <p:cNvSpPr>
            <a:spLocks noGrp="1"/>
          </p:cNvSpPr>
          <p:nvPr>
            <p:ph type="sldNum" idx="36"/>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FBB2128E-274E-4A71-B985-1B3D3FA368CC}"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ítulo y texto vertical">
    <p:bg>
      <p:bgPr>
        <a:solidFill>
          <a:srgbClr val="f6eaf1"/>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70" name="PlaceHolder 2"/>
          <p:cNvSpPr>
            <a:spLocks noGrp="1"/>
          </p:cNvSpPr>
          <p:nvPr>
            <p:ph type="body"/>
          </p:nvPr>
        </p:nvSpPr>
        <p:spPr>
          <a:xfrm rot="5400000">
            <a:off x="2310120" y="-251640"/>
            <a:ext cx="4524840" cy="822852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71" name="PlaceHolder 3"/>
          <p:cNvSpPr>
            <a:spLocks noGrp="1"/>
          </p:cNvSpPr>
          <p:nvPr>
            <p:ph type="dt" idx="37"/>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2" name="PlaceHolder 4"/>
          <p:cNvSpPr>
            <a:spLocks noGrp="1"/>
          </p:cNvSpPr>
          <p:nvPr>
            <p:ph type="ftr" idx="38"/>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3" name="PlaceHolder 5"/>
          <p:cNvSpPr>
            <a:spLocks noGrp="1"/>
          </p:cNvSpPr>
          <p:nvPr>
            <p:ph type="sldNum" idx="39"/>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B3F5B4BB-4354-4514-BB2C-F8900C83F20E}"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a de título">
    <p:bg>
      <p:bgPr>
        <a:solidFill>
          <a:srgbClr val="f6eaf1"/>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75" name="PlaceHolder 2"/>
          <p:cNvSpPr>
            <a:spLocks noGrp="1"/>
          </p:cNvSpPr>
          <p:nvPr>
            <p:ph type="dt" idx="40"/>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6" name="PlaceHolder 3"/>
          <p:cNvSpPr>
            <a:spLocks noGrp="1"/>
          </p:cNvSpPr>
          <p:nvPr>
            <p:ph type="ftr" idx="41"/>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7" name="PlaceHolder 4"/>
          <p:cNvSpPr>
            <a:spLocks noGrp="1"/>
          </p:cNvSpPr>
          <p:nvPr>
            <p:ph type="sldNum" idx="42"/>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07F79EBF-202E-45FE-B27A-F7ACDB10FF26}"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ítulo vertical y texto">
    <p:bg>
      <p:bgPr>
        <a:solidFill>
          <a:srgbClr val="f6eaf1"/>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rot="5400000">
            <a:off x="4733280" y="2171520"/>
            <a:ext cx="5850360" cy="20563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79" name="PlaceHolder 2"/>
          <p:cNvSpPr>
            <a:spLocks noGrp="1"/>
          </p:cNvSpPr>
          <p:nvPr>
            <p:ph type="body"/>
          </p:nvPr>
        </p:nvSpPr>
        <p:spPr>
          <a:xfrm rot="5400000">
            <a:off x="542520" y="189360"/>
            <a:ext cx="5850360" cy="601884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80" name="PlaceHolder 3"/>
          <p:cNvSpPr>
            <a:spLocks noGrp="1"/>
          </p:cNvSpPr>
          <p:nvPr>
            <p:ph type="dt" idx="43"/>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1" name="PlaceHolder 4"/>
          <p:cNvSpPr>
            <a:spLocks noGrp="1"/>
          </p:cNvSpPr>
          <p:nvPr>
            <p:ph type="ftr" idx="44"/>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2" name="PlaceHolder 5"/>
          <p:cNvSpPr>
            <a:spLocks noGrp="1"/>
          </p:cNvSpPr>
          <p:nvPr>
            <p:ph type="sldNum" idx="45"/>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790C6946-1C2D-4522-B1FB-DDBE89FB0633}"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ón">
    <p:bg>
      <p:bgPr>
        <a:solidFill>
          <a:srgbClr val="f6eaf1"/>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722160" y="4406760"/>
            <a:ext cx="7771320" cy="1361160"/>
          </a:xfrm>
          <a:prstGeom prst="rect">
            <a:avLst/>
          </a:prstGeom>
          <a:noFill/>
          <a:ln w="0">
            <a:noFill/>
          </a:ln>
        </p:spPr>
        <p:txBody>
          <a:bodyPr lIns="91440" rIns="91440" tIns="45720" bIns="45720" anchor="t">
            <a:normAutofit/>
          </a:bodyPr>
          <a:p>
            <a:pPr indent="0">
              <a:lnSpc>
                <a:spcPct val="100000"/>
              </a:lnSpc>
              <a:buNone/>
              <a:tabLst>
                <a:tab algn="l" pos="0"/>
              </a:tabLst>
            </a:pPr>
            <a:r>
              <a:rPr b="0" lang="en-US" sz="3000" strike="noStrike" u="none">
                <a:solidFill>
                  <a:srgbClr val="000000"/>
                </a:solidFill>
                <a:effectLst/>
                <a:uFillTx/>
                <a:latin typeface="Arial"/>
              </a:rPr>
              <a:t>Click to edit the title text format</a:t>
            </a:r>
            <a:endParaRPr b="0" lang="en-US" sz="3000" strike="noStrike" u="none">
              <a:solidFill>
                <a:srgbClr val="000000"/>
              </a:solidFill>
              <a:effectLst/>
              <a:uFillTx/>
              <a:latin typeface="Arial"/>
            </a:endParaRPr>
          </a:p>
        </p:txBody>
      </p:sp>
      <p:sp>
        <p:nvSpPr>
          <p:cNvPr id="84" name="PlaceHolder 2"/>
          <p:cNvSpPr>
            <a:spLocks noGrp="1"/>
          </p:cNvSpPr>
          <p:nvPr>
            <p:ph type="body"/>
          </p:nvPr>
        </p:nvSpPr>
        <p:spPr>
          <a:xfrm>
            <a:off x="722160" y="2906640"/>
            <a:ext cx="7771320" cy="1499040"/>
          </a:xfrm>
          <a:prstGeom prst="rect">
            <a:avLst/>
          </a:prstGeom>
          <a:noFill/>
          <a:ln w="0">
            <a:noFill/>
          </a:ln>
        </p:spPr>
        <p:txBody>
          <a:bodyPr lIns="91440" rIns="91440" tIns="45720" bIns="45720" anchor="b">
            <a:normAutofit fontScale="77500" lnSpcReduction="19999"/>
          </a:bodyPr>
          <a:p>
            <a:pPr marL="432000" indent="-324000">
              <a:lnSpc>
                <a:spcPct val="100000"/>
              </a:lnSpc>
              <a:spcBef>
                <a:spcPts val="1417"/>
              </a:spcBef>
              <a:buClr>
                <a:srgbClr val="000000"/>
              </a:buClr>
              <a:buSzPct val="45000"/>
              <a:buFont typeface="Wingdings" charset="2"/>
              <a:buChar char=""/>
            </a:pPr>
            <a:r>
              <a:rPr b="0" lang="en-US" sz="1500" strike="noStrike" u="none">
                <a:solidFill>
                  <a:srgbClr val="000000"/>
                </a:solidFill>
                <a:effectLst/>
                <a:uFillTx/>
                <a:latin typeface="Arial"/>
              </a:rPr>
              <a:t>Click to edit the outline text format</a:t>
            </a:r>
            <a:endParaRPr b="0" lang="en-US" sz="15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500" strike="noStrike" u="none">
                <a:solidFill>
                  <a:srgbClr val="000000"/>
                </a:solidFill>
                <a:effectLst/>
                <a:uFillTx/>
                <a:latin typeface="Arial"/>
              </a:rPr>
              <a:t>Second Outline Level</a:t>
            </a:r>
            <a:endParaRPr b="0" lang="en-US" sz="15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500" strike="noStrike" u="none">
                <a:solidFill>
                  <a:srgbClr val="000000"/>
                </a:solidFill>
                <a:effectLst/>
                <a:uFillTx/>
                <a:latin typeface="Arial"/>
              </a:rPr>
              <a:t>Third Outline Level</a:t>
            </a:r>
            <a:endParaRPr b="0" lang="en-US" sz="15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500" strike="noStrike" u="none">
                <a:solidFill>
                  <a:srgbClr val="000000"/>
                </a:solidFill>
                <a:effectLst/>
                <a:uFillTx/>
                <a:latin typeface="Arial"/>
              </a:rPr>
              <a:t>Fourth Outline Level</a:t>
            </a:r>
            <a:endParaRPr b="0" lang="en-US" sz="15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500" strike="noStrike" u="none">
                <a:solidFill>
                  <a:srgbClr val="000000"/>
                </a:solidFill>
                <a:effectLst/>
                <a:uFillTx/>
                <a:latin typeface="Arial"/>
              </a:rPr>
              <a:t>Fifth Outline Level</a:t>
            </a:r>
            <a:endParaRPr b="0" lang="en-US" sz="15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500" strike="noStrike" u="none">
                <a:solidFill>
                  <a:srgbClr val="000000"/>
                </a:solidFill>
                <a:effectLst/>
                <a:uFillTx/>
                <a:latin typeface="Arial"/>
              </a:rPr>
              <a:t>Sixth Outline Level</a:t>
            </a:r>
            <a:endParaRPr b="0" lang="en-US" sz="15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500" strike="noStrike" u="none">
                <a:solidFill>
                  <a:srgbClr val="000000"/>
                </a:solidFill>
                <a:effectLst/>
                <a:uFillTx/>
                <a:latin typeface="Arial"/>
              </a:rPr>
              <a:t>Seventh Outline Level</a:t>
            </a:r>
            <a:endParaRPr b="0" lang="en-US" sz="1500" strike="noStrike" u="none">
              <a:solidFill>
                <a:srgbClr val="000000"/>
              </a:solidFill>
              <a:effectLst/>
              <a:uFillTx/>
              <a:latin typeface="Arial"/>
            </a:endParaRPr>
          </a:p>
        </p:txBody>
      </p:sp>
      <p:sp>
        <p:nvSpPr>
          <p:cNvPr id="85" name="PlaceHolder 3"/>
          <p:cNvSpPr>
            <a:spLocks noGrp="1"/>
          </p:cNvSpPr>
          <p:nvPr>
            <p:ph type="dt" idx="46"/>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6" name="PlaceHolder 4"/>
          <p:cNvSpPr>
            <a:spLocks noGrp="1"/>
          </p:cNvSpPr>
          <p:nvPr>
            <p:ph type="ftr" idx="47"/>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7" name="PlaceHolder 5"/>
          <p:cNvSpPr>
            <a:spLocks noGrp="1"/>
          </p:cNvSpPr>
          <p:nvPr>
            <p:ph type="sldNum" idx="48"/>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A1296028-1FD7-4BD4-A480-F1F2B3841D00}"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os objetos">
    <p:bg>
      <p:bgPr>
        <a:solidFill>
          <a:srgbClr val="f6eaf1"/>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89" name="PlaceHolder 2"/>
          <p:cNvSpPr>
            <a:spLocks noGrp="1"/>
          </p:cNvSpPr>
          <p:nvPr>
            <p:ph type="body"/>
          </p:nvPr>
        </p:nvSpPr>
        <p:spPr>
          <a:xfrm>
            <a:off x="457200" y="1600200"/>
            <a:ext cx="4037400" cy="452484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2100" strike="noStrike" u="none">
                <a:solidFill>
                  <a:srgbClr val="000000"/>
                </a:solidFill>
                <a:effectLst/>
                <a:uFillTx/>
                <a:latin typeface="Arial"/>
              </a:rPr>
              <a:t>Click to edit the outline text format</a:t>
            </a:r>
            <a:endParaRPr b="0" lang="en-US" sz="21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100" strike="noStrike" u="none">
                <a:solidFill>
                  <a:srgbClr val="000000"/>
                </a:solidFill>
                <a:effectLst/>
                <a:uFillTx/>
                <a:latin typeface="Arial"/>
              </a:rPr>
              <a:t>Second Outline Level</a:t>
            </a:r>
            <a:endParaRPr b="0" lang="en-US" sz="21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100" strike="noStrike" u="none">
                <a:solidFill>
                  <a:srgbClr val="000000"/>
                </a:solidFill>
                <a:effectLst/>
                <a:uFillTx/>
                <a:latin typeface="Arial"/>
              </a:rPr>
              <a:t>Third Outline Level</a:t>
            </a:r>
            <a:endParaRPr b="0" lang="en-US" sz="21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100" strike="noStrike" u="none">
                <a:solidFill>
                  <a:srgbClr val="000000"/>
                </a:solidFill>
                <a:effectLst/>
                <a:uFillTx/>
                <a:latin typeface="Arial"/>
              </a:rPr>
              <a:t>Fourth Outline Level</a:t>
            </a:r>
            <a:endParaRPr b="0" lang="en-US" sz="21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Fifth Outline Level</a:t>
            </a:r>
            <a:endParaRPr b="0" lang="en-US" sz="21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Sixth Outline Level</a:t>
            </a:r>
            <a:endParaRPr b="0" lang="en-US" sz="21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Seventh Outline Level</a:t>
            </a:r>
            <a:endParaRPr b="0" lang="en-US" sz="2100" strike="noStrike" u="none">
              <a:solidFill>
                <a:srgbClr val="000000"/>
              </a:solidFill>
              <a:effectLst/>
              <a:uFillTx/>
              <a:latin typeface="Arial"/>
            </a:endParaRPr>
          </a:p>
        </p:txBody>
      </p:sp>
      <p:sp>
        <p:nvSpPr>
          <p:cNvPr id="90" name="PlaceHolder 3"/>
          <p:cNvSpPr>
            <a:spLocks noGrp="1"/>
          </p:cNvSpPr>
          <p:nvPr>
            <p:ph type="body"/>
          </p:nvPr>
        </p:nvSpPr>
        <p:spPr>
          <a:xfrm>
            <a:off x="4648320" y="1600200"/>
            <a:ext cx="4037400" cy="452484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2100" strike="noStrike" u="none">
                <a:solidFill>
                  <a:srgbClr val="000000"/>
                </a:solidFill>
                <a:effectLst/>
                <a:uFillTx/>
                <a:latin typeface="Arial"/>
              </a:rPr>
              <a:t>Click to edit the outline text format</a:t>
            </a:r>
            <a:endParaRPr b="0" lang="en-US" sz="21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100" strike="noStrike" u="none">
                <a:solidFill>
                  <a:srgbClr val="000000"/>
                </a:solidFill>
                <a:effectLst/>
                <a:uFillTx/>
                <a:latin typeface="Arial"/>
              </a:rPr>
              <a:t>Second Outline Level</a:t>
            </a:r>
            <a:endParaRPr b="0" lang="en-US" sz="21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100" strike="noStrike" u="none">
                <a:solidFill>
                  <a:srgbClr val="000000"/>
                </a:solidFill>
                <a:effectLst/>
                <a:uFillTx/>
                <a:latin typeface="Arial"/>
              </a:rPr>
              <a:t>Third Outline Level</a:t>
            </a:r>
            <a:endParaRPr b="0" lang="en-US" sz="21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100" strike="noStrike" u="none">
                <a:solidFill>
                  <a:srgbClr val="000000"/>
                </a:solidFill>
                <a:effectLst/>
                <a:uFillTx/>
                <a:latin typeface="Arial"/>
              </a:rPr>
              <a:t>Fourth Outline Level</a:t>
            </a:r>
            <a:endParaRPr b="0" lang="en-US" sz="21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Fifth Outline Level</a:t>
            </a:r>
            <a:endParaRPr b="0" lang="en-US" sz="21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Sixth Outline Level</a:t>
            </a:r>
            <a:endParaRPr b="0" lang="en-US" sz="21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Seventh Outline Level</a:t>
            </a:r>
            <a:endParaRPr b="0" lang="en-US" sz="2100" strike="noStrike" u="none">
              <a:solidFill>
                <a:srgbClr val="000000"/>
              </a:solidFill>
              <a:effectLst/>
              <a:uFillTx/>
              <a:latin typeface="Arial"/>
            </a:endParaRPr>
          </a:p>
        </p:txBody>
      </p:sp>
      <p:sp>
        <p:nvSpPr>
          <p:cNvPr id="91" name="PlaceHolder 4"/>
          <p:cNvSpPr>
            <a:spLocks noGrp="1"/>
          </p:cNvSpPr>
          <p:nvPr>
            <p:ph type="dt" idx="49"/>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92" name="PlaceHolder 5"/>
          <p:cNvSpPr>
            <a:spLocks noGrp="1"/>
          </p:cNvSpPr>
          <p:nvPr>
            <p:ph type="ftr" idx="50"/>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3" name="PlaceHolder 6"/>
          <p:cNvSpPr>
            <a:spLocks noGrp="1"/>
          </p:cNvSpPr>
          <p:nvPr>
            <p:ph type="sldNum" idx="51"/>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97F8040D-8938-4DE0-8B6D-DF9BA63D3660}"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ción">
    <p:bg>
      <p:bgPr>
        <a:solidFill>
          <a:srgbClr val="f6eaf1"/>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95" name="PlaceHolder 2"/>
          <p:cNvSpPr>
            <a:spLocks noGrp="1"/>
          </p:cNvSpPr>
          <p:nvPr>
            <p:ph type="body"/>
          </p:nvPr>
        </p:nvSpPr>
        <p:spPr>
          <a:xfrm>
            <a:off x="457200" y="1535040"/>
            <a:ext cx="403920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6" name="PlaceHolder 3"/>
          <p:cNvSpPr>
            <a:spLocks noGrp="1"/>
          </p:cNvSpPr>
          <p:nvPr>
            <p:ph type="body"/>
          </p:nvPr>
        </p:nvSpPr>
        <p:spPr>
          <a:xfrm>
            <a:off x="457200" y="2174760"/>
            <a:ext cx="4039200" cy="3950280"/>
          </a:xfrm>
          <a:prstGeom prst="rect">
            <a:avLst/>
          </a:prstGeom>
          <a:noFill/>
          <a:ln w="0">
            <a:noFill/>
          </a:ln>
        </p:spPr>
        <p:txBody>
          <a:bodyPr lIns="91440" rIns="91440" tIns="45720" bIns="45720" anchor="t">
            <a:normAutofit lnSpcReduction="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7" name="PlaceHolder 4"/>
          <p:cNvSpPr>
            <a:spLocks noGrp="1"/>
          </p:cNvSpPr>
          <p:nvPr>
            <p:ph type="body"/>
          </p:nvPr>
        </p:nvSpPr>
        <p:spPr>
          <a:xfrm>
            <a:off x="4645080" y="1535040"/>
            <a:ext cx="404064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8" name="PlaceHolder 5"/>
          <p:cNvSpPr>
            <a:spLocks noGrp="1"/>
          </p:cNvSpPr>
          <p:nvPr>
            <p:ph type="body"/>
          </p:nvPr>
        </p:nvSpPr>
        <p:spPr>
          <a:xfrm>
            <a:off x="4645080" y="2174760"/>
            <a:ext cx="4040640" cy="3950280"/>
          </a:xfrm>
          <a:prstGeom prst="rect">
            <a:avLst/>
          </a:prstGeom>
          <a:noFill/>
          <a:ln w="0">
            <a:noFill/>
          </a:ln>
        </p:spPr>
        <p:txBody>
          <a:bodyPr lIns="91440" rIns="91440" tIns="45720" bIns="45720" anchor="t">
            <a:normAutofit lnSpcReduction="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9" name="PlaceHolder 6"/>
          <p:cNvSpPr>
            <a:spLocks noGrp="1"/>
          </p:cNvSpPr>
          <p:nvPr>
            <p:ph type="dt" idx="52"/>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0" name="PlaceHolder 7"/>
          <p:cNvSpPr>
            <a:spLocks noGrp="1"/>
          </p:cNvSpPr>
          <p:nvPr>
            <p:ph type="ftr" idx="53"/>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1" name="PlaceHolder 8"/>
          <p:cNvSpPr>
            <a:spLocks noGrp="1"/>
          </p:cNvSpPr>
          <p:nvPr>
            <p:ph type="sldNum" idx="54"/>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77A71768-588D-48A1-A424-009CC8FA8BCC}"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ólo el título">
    <p:bg>
      <p:bgPr>
        <a:solidFill>
          <a:srgbClr val="f6eaf1"/>
        </a:solidFill>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03" name="PlaceHolder 2"/>
          <p:cNvSpPr>
            <a:spLocks noGrp="1"/>
          </p:cNvSpPr>
          <p:nvPr>
            <p:ph type="dt" idx="55"/>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4" name="PlaceHolder 3"/>
          <p:cNvSpPr>
            <a:spLocks noGrp="1"/>
          </p:cNvSpPr>
          <p:nvPr>
            <p:ph type="ftr" idx="56"/>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5" name="PlaceHolder 4"/>
          <p:cNvSpPr>
            <a:spLocks noGrp="1"/>
          </p:cNvSpPr>
          <p:nvPr>
            <p:ph type="sldNum" idx="57"/>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57984FF5-C6C3-41AE-B83A-3C0FE9201EEA}"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solidFill>
          <a:srgbClr val="f6eaf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rot="5400000">
            <a:off x="4733280" y="2171520"/>
            <a:ext cx="5850360" cy="20563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a:t>
            </a:r>
            <a:r>
              <a:rPr b="0" lang="en-US" sz="4400" strike="noStrike" u="none">
                <a:solidFill>
                  <a:srgbClr val="000000"/>
                </a:solidFill>
                <a:effectLst/>
                <a:uFillTx/>
                <a:latin typeface="Arial"/>
              </a:rPr>
              <a:t>to edit </a:t>
            </a:r>
            <a:r>
              <a:rPr b="0" lang="en-US" sz="4400" strike="noStrike" u="none">
                <a:solidFill>
                  <a:srgbClr val="000000"/>
                </a:solidFill>
                <a:effectLst/>
                <a:uFillTx/>
                <a:latin typeface="Arial"/>
              </a:rPr>
              <a:t>the </a:t>
            </a:r>
            <a:r>
              <a:rPr b="0" lang="en-US" sz="4400" strike="noStrike" u="none">
                <a:solidFill>
                  <a:srgbClr val="000000"/>
                </a:solidFill>
                <a:effectLst/>
                <a:uFillTx/>
                <a:latin typeface="Arial"/>
              </a:rPr>
              <a:t>title </a:t>
            </a:r>
            <a:r>
              <a:rPr b="0" lang="en-US" sz="4400" strike="noStrike" u="none">
                <a:solidFill>
                  <a:srgbClr val="000000"/>
                </a:solidFill>
                <a:effectLst/>
                <a:uFillTx/>
                <a:latin typeface="Arial"/>
              </a:rPr>
              <a:t>text </a:t>
            </a:r>
            <a:r>
              <a:rPr b="0" lang="en-US" sz="4400" strike="noStrike" u="none">
                <a:solidFill>
                  <a:srgbClr val="000000"/>
                </a:solidFill>
                <a:effectLst/>
                <a:uFillTx/>
                <a:latin typeface="Arial"/>
              </a:rPr>
              <a:t>format</a:t>
            </a:r>
            <a:endParaRPr b="0" lang="en-US" sz="4400" strike="noStrike" u="none">
              <a:solidFill>
                <a:srgbClr val="000000"/>
              </a:solidFill>
              <a:effectLst/>
              <a:uFillTx/>
              <a:latin typeface="Arial"/>
            </a:endParaRPr>
          </a:p>
        </p:txBody>
      </p:sp>
      <p:sp>
        <p:nvSpPr>
          <p:cNvPr id="8" name="PlaceHolder 2"/>
          <p:cNvSpPr>
            <a:spLocks noGrp="1"/>
          </p:cNvSpPr>
          <p:nvPr>
            <p:ph type="body"/>
          </p:nvPr>
        </p:nvSpPr>
        <p:spPr>
          <a:xfrm rot="5400000">
            <a:off x="542520" y="189360"/>
            <a:ext cx="5850360" cy="601884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9" name="PlaceHolder 3"/>
          <p:cNvSpPr>
            <a:spLocks noGrp="1"/>
          </p:cNvSpPr>
          <p:nvPr>
            <p:ph type="dt" idx="4"/>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 name="PlaceHolder 4"/>
          <p:cNvSpPr>
            <a:spLocks noGrp="1"/>
          </p:cNvSpPr>
          <p:nvPr>
            <p:ph type="ftr" idx="5"/>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 name="PlaceHolder 5"/>
          <p:cNvSpPr>
            <a:spLocks noGrp="1"/>
          </p:cNvSpPr>
          <p:nvPr>
            <p:ph type="sldNum" idx="6"/>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C9A0C3AE-4E77-48E6-8748-BD1992FB5EA3}"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f6eaf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a:t>
            </a:r>
            <a:r>
              <a:rPr b="0" lang="en-US" sz="4400" strike="noStrike" u="none">
                <a:solidFill>
                  <a:srgbClr val="000000"/>
                </a:solidFill>
                <a:effectLst/>
                <a:uFillTx/>
                <a:latin typeface="Arial"/>
              </a:rPr>
              <a:t>to </a:t>
            </a:r>
            <a:r>
              <a:rPr b="0" lang="en-US" sz="4400" strike="noStrike" u="none">
                <a:solidFill>
                  <a:srgbClr val="000000"/>
                </a:solidFill>
                <a:effectLst/>
                <a:uFillTx/>
                <a:latin typeface="Arial"/>
              </a:rPr>
              <a:t>edit </a:t>
            </a:r>
            <a:r>
              <a:rPr b="0" lang="en-US" sz="4400" strike="noStrike" u="none">
                <a:solidFill>
                  <a:srgbClr val="000000"/>
                </a:solidFill>
                <a:effectLst/>
                <a:uFillTx/>
                <a:latin typeface="Arial"/>
              </a:rPr>
              <a:t>the </a:t>
            </a:r>
            <a:r>
              <a:rPr b="0" lang="en-US" sz="4400" strike="noStrike" u="none">
                <a:solidFill>
                  <a:srgbClr val="000000"/>
                </a:solidFill>
                <a:effectLst/>
                <a:uFillTx/>
                <a:latin typeface="Arial"/>
              </a:rPr>
              <a:t>title </a:t>
            </a:r>
            <a:r>
              <a:rPr b="0" lang="en-US" sz="4400" strike="noStrike" u="none">
                <a:solidFill>
                  <a:srgbClr val="000000"/>
                </a:solidFill>
                <a:effectLst/>
                <a:uFillTx/>
                <a:latin typeface="Arial"/>
              </a:rPr>
              <a:t>text </a:t>
            </a:r>
            <a:r>
              <a:rPr b="0" lang="en-US" sz="4400" strike="noStrike" u="none">
                <a:solidFill>
                  <a:srgbClr val="000000"/>
                </a:solidFill>
                <a:effectLst/>
                <a:uFillTx/>
                <a:latin typeface="Arial"/>
              </a:rPr>
              <a:t>form</a:t>
            </a:r>
            <a:r>
              <a:rPr b="0" lang="en-US" sz="4400" strike="noStrike" u="none">
                <a:solidFill>
                  <a:srgbClr val="000000"/>
                </a:solidFill>
                <a:effectLst/>
                <a:uFillTx/>
                <a:latin typeface="Arial"/>
              </a:rPr>
              <a:t>at</a:t>
            </a:r>
            <a:endParaRPr b="0" lang="en-US" sz="4400" strike="noStrike" u="none">
              <a:solidFill>
                <a:srgbClr val="000000"/>
              </a:solidFill>
              <a:effectLst/>
              <a:uFillTx/>
              <a:latin typeface="Arial"/>
            </a:endParaRPr>
          </a:p>
        </p:txBody>
      </p:sp>
      <p:sp>
        <p:nvSpPr>
          <p:cNvPr id="13" name="PlaceHolder 2"/>
          <p:cNvSpPr>
            <a:spLocks noGrp="1"/>
          </p:cNvSpPr>
          <p:nvPr>
            <p:ph type="dt" idx="7"/>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4" name="PlaceHolder 3"/>
          <p:cNvSpPr>
            <a:spLocks noGrp="1"/>
          </p:cNvSpPr>
          <p:nvPr>
            <p:ph type="ftr" idx="8"/>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5" name="PlaceHolder 4"/>
          <p:cNvSpPr>
            <a:spLocks noGrp="1"/>
          </p:cNvSpPr>
          <p:nvPr>
            <p:ph type="sldNum" idx="9"/>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5683C32A-1C79-4674-8E9E-360F4905C7AA}"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
        <p:nvSpPr>
          <p:cNvPr id="16" name="PlaceHolder 5"/>
          <p:cNvSpPr>
            <a:spLocks noGrp="1"/>
          </p:cNvSpPr>
          <p:nvPr>
            <p:ph type="body"/>
          </p:nvPr>
        </p:nvSpPr>
        <p:spPr>
          <a:xfrm>
            <a:off x="457200" y="1604520"/>
            <a:ext cx="8228520" cy="3976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f6eaf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2160" y="4406760"/>
            <a:ext cx="7771320" cy="1361160"/>
          </a:xfrm>
          <a:prstGeom prst="rect">
            <a:avLst/>
          </a:prstGeom>
          <a:noFill/>
          <a:ln w="0">
            <a:noFill/>
          </a:ln>
        </p:spPr>
        <p:txBody>
          <a:bodyPr lIns="91440" rIns="91440" tIns="45720" bIns="45720" anchor="t">
            <a:normAutofit/>
          </a:bodyPr>
          <a:p>
            <a:pPr indent="0">
              <a:lnSpc>
                <a:spcPct val="100000"/>
              </a:lnSpc>
              <a:buNone/>
              <a:tabLst>
                <a:tab algn="l" pos="0"/>
              </a:tabLst>
            </a:pPr>
            <a:r>
              <a:rPr b="0" lang="en-US" sz="4000" strike="noStrike" u="none">
                <a:solidFill>
                  <a:srgbClr val="000000"/>
                </a:solidFill>
                <a:effectLst/>
                <a:uFillTx/>
                <a:latin typeface="Arial"/>
              </a:rPr>
              <a:t>Click to edit the title text format</a:t>
            </a:r>
            <a:endParaRPr b="0" lang="en-US" sz="4000" strike="noStrike" u="none">
              <a:solidFill>
                <a:srgbClr val="000000"/>
              </a:solidFill>
              <a:effectLst/>
              <a:uFillTx/>
              <a:latin typeface="Arial"/>
            </a:endParaRPr>
          </a:p>
        </p:txBody>
      </p:sp>
      <p:sp>
        <p:nvSpPr>
          <p:cNvPr id="18" name="PlaceHolder 2"/>
          <p:cNvSpPr>
            <a:spLocks noGrp="1"/>
          </p:cNvSpPr>
          <p:nvPr>
            <p:ph type="body"/>
          </p:nvPr>
        </p:nvSpPr>
        <p:spPr>
          <a:xfrm>
            <a:off x="722160" y="2906640"/>
            <a:ext cx="7771320" cy="1499040"/>
          </a:xfrm>
          <a:prstGeom prst="rect">
            <a:avLst/>
          </a:prstGeom>
          <a:noFill/>
          <a:ln w="0">
            <a:noFill/>
          </a:ln>
        </p:spPr>
        <p:txBody>
          <a:bodyPr lIns="91440" rIns="91440" tIns="45720" bIns="45720" anchor="b">
            <a:normAutofit fontScale="55000" lnSpcReduction="19999"/>
          </a:bodyPr>
          <a:p>
            <a:pPr marL="432000" indent="-324000">
              <a:lnSpc>
                <a:spcPct val="100000"/>
              </a:lnSpc>
              <a:spcBef>
                <a:spcPts val="1417"/>
              </a:spcBef>
              <a:buClr>
                <a:srgbClr val="000000"/>
              </a:buClr>
              <a:buSzPct val="45000"/>
              <a:buFont typeface="Wingdings" charset="2"/>
              <a:buChar char=""/>
            </a:pPr>
            <a:r>
              <a:rPr b="0" lang="en-US" sz="2000" strike="noStrike" u="none">
                <a:solidFill>
                  <a:srgbClr val="000000"/>
                </a:solidFill>
                <a:effectLst/>
                <a:uFillTx/>
                <a:latin typeface="Arial"/>
              </a:rPr>
              <a:t>Click to edit the outline text format</a:t>
            </a:r>
            <a:endParaRPr b="0" lang="en-US" sz="20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000" strike="noStrike" u="none">
                <a:solidFill>
                  <a:srgbClr val="000000"/>
                </a:solidFill>
                <a:effectLst/>
                <a:uFillTx/>
                <a:latin typeface="Arial"/>
              </a:rPr>
              <a:t>Second Outline Level</a:t>
            </a:r>
            <a:endParaRPr b="0" lang="en-US" sz="20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rgbClr val="000000"/>
                </a:solidFill>
                <a:effectLst/>
                <a:uFillTx/>
                <a:latin typeface="Arial"/>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9" name="PlaceHolder 3"/>
          <p:cNvSpPr>
            <a:spLocks noGrp="1"/>
          </p:cNvSpPr>
          <p:nvPr>
            <p:ph type="dt" idx="10"/>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0" name="PlaceHolder 4"/>
          <p:cNvSpPr>
            <a:spLocks noGrp="1"/>
          </p:cNvSpPr>
          <p:nvPr>
            <p:ph type="ftr" idx="11"/>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1" name="PlaceHolder 5"/>
          <p:cNvSpPr>
            <a:spLocks noGrp="1"/>
          </p:cNvSpPr>
          <p:nvPr>
            <p:ph type="sldNum" idx="12"/>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9C505F5C-E910-4E59-A108-E0C920B63E91}"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solidFill>
          <a:srgbClr val="f6eaf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3" name="PlaceHolder 2"/>
          <p:cNvSpPr>
            <a:spLocks noGrp="1"/>
          </p:cNvSpPr>
          <p:nvPr>
            <p:ph type="body"/>
          </p:nvPr>
        </p:nvSpPr>
        <p:spPr>
          <a:xfrm>
            <a:off x="457200" y="1600200"/>
            <a:ext cx="4037400" cy="4524840"/>
          </a:xfrm>
          <a:prstGeom prst="rect">
            <a:avLst/>
          </a:prstGeom>
          <a:noFill/>
          <a:ln w="0">
            <a:noFill/>
          </a:ln>
        </p:spPr>
        <p:txBody>
          <a:bodyPr lIns="91440" rIns="91440" tIns="45720" bIns="45720" anchor="t">
            <a:normAutofit fontScale="70000" lnSpcReduction="19999"/>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800" strike="noStrike" u="none">
                <a:solidFill>
                  <a:srgbClr val="000000"/>
                </a:solidFill>
                <a:effectLst/>
                <a:uFillTx/>
                <a:latin typeface="Arial"/>
              </a:rPr>
              <a:t>Third Outline Level</a:t>
            </a:r>
            <a:endParaRPr b="0" lang="en-US" sz="2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800" strike="noStrike" u="none">
                <a:solidFill>
                  <a:srgbClr val="000000"/>
                </a:solidFill>
                <a:effectLst/>
                <a:uFillTx/>
                <a:latin typeface="Arial"/>
              </a:rPr>
              <a:t>Fourth Outline Level</a:t>
            </a:r>
            <a:endParaRPr b="0" lang="en-US" sz="2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Fifth Outline Level</a:t>
            </a:r>
            <a:endParaRPr b="0" lang="en-US" sz="2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Sixth Outline Level</a:t>
            </a:r>
            <a:endParaRPr b="0" lang="en-US" sz="2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Seventh Outline Level</a:t>
            </a:r>
            <a:endParaRPr b="0" lang="en-US" sz="2800" strike="noStrike" u="none">
              <a:solidFill>
                <a:srgbClr val="000000"/>
              </a:solidFill>
              <a:effectLst/>
              <a:uFillTx/>
              <a:latin typeface="Arial"/>
            </a:endParaRPr>
          </a:p>
        </p:txBody>
      </p:sp>
      <p:sp>
        <p:nvSpPr>
          <p:cNvPr id="24" name="PlaceHolder 3"/>
          <p:cNvSpPr>
            <a:spLocks noGrp="1"/>
          </p:cNvSpPr>
          <p:nvPr>
            <p:ph type="body"/>
          </p:nvPr>
        </p:nvSpPr>
        <p:spPr>
          <a:xfrm>
            <a:off x="4648320" y="1600200"/>
            <a:ext cx="4037400" cy="4524840"/>
          </a:xfrm>
          <a:prstGeom prst="rect">
            <a:avLst/>
          </a:prstGeom>
          <a:noFill/>
          <a:ln w="0">
            <a:noFill/>
          </a:ln>
        </p:spPr>
        <p:txBody>
          <a:bodyPr lIns="91440" rIns="91440" tIns="45720" bIns="45720" anchor="t">
            <a:normAutofit fontScale="70000" lnSpcReduction="19999"/>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800" strike="noStrike" u="none">
                <a:solidFill>
                  <a:srgbClr val="000000"/>
                </a:solidFill>
                <a:effectLst/>
                <a:uFillTx/>
                <a:latin typeface="Arial"/>
              </a:rPr>
              <a:t>Third Outline Level</a:t>
            </a:r>
            <a:endParaRPr b="0" lang="en-US" sz="2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800" strike="noStrike" u="none">
                <a:solidFill>
                  <a:srgbClr val="000000"/>
                </a:solidFill>
                <a:effectLst/>
                <a:uFillTx/>
                <a:latin typeface="Arial"/>
              </a:rPr>
              <a:t>Fourth Outline Level</a:t>
            </a:r>
            <a:endParaRPr b="0" lang="en-US" sz="2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Fifth Outline Level</a:t>
            </a:r>
            <a:endParaRPr b="0" lang="en-US" sz="2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Sixth Outline Level</a:t>
            </a:r>
            <a:endParaRPr b="0" lang="en-US" sz="2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Seventh Outline Level</a:t>
            </a:r>
            <a:endParaRPr b="0" lang="en-US" sz="2800" strike="noStrike" u="none">
              <a:solidFill>
                <a:srgbClr val="000000"/>
              </a:solidFill>
              <a:effectLst/>
              <a:uFillTx/>
              <a:latin typeface="Arial"/>
            </a:endParaRPr>
          </a:p>
        </p:txBody>
      </p:sp>
      <p:sp>
        <p:nvSpPr>
          <p:cNvPr id="25" name="PlaceHolder 4"/>
          <p:cNvSpPr>
            <a:spLocks noGrp="1"/>
          </p:cNvSpPr>
          <p:nvPr>
            <p:ph type="dt" idx="13"/>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6" name="PlaceHolder 5"/>
          <p:cNvSpPr>
            <a:spLocks noGrp="1"/>
          </p:cNvSpPr>
          <p:nvPr>
            <p:ph type="ftr" idx="14"/>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7" name="PlaceHolder 6"/>
          <p:cNvSpPr>
            <a:spLocks noGrp="1"/>
          </p:cNvSpPr>
          <p:nvPr>
            <p:ph type="sldNum" idx="15"/>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C1E4BD2A-DF6A-42B2-84DC-3B0F88070685}"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solidFill>
          <a:srgbClr val="f6eaf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9" name="PlaceHolder 2"/>
          <p:cNvSpPr>
            <a:spLocks noGrp="1"/>
          </p:cNvSpPr>
          <p:nvPr>
            <p:ph type="body"/>
          </p:nvPr>
        </p:nvSpPr>
        <p:spPr>
          <a:xfrm>
            <a:off x="457200" y="1535040"/>
            <a:ext cx="403920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0" name="PlaceHolder 3"/>
          <p:cNvSpPr>
            <a:spLocks noGrp="1"/>
          </p:cNvSpPr>
          <p:nvPr>
            <p:ph type="body"/>
          </p:nvPr>
        </p:nvSpPr>
        <p:spPr>
          <a:xfrm>
            <a:off x="457200" y="2174760"/>
            <a:ext cx="4039200" cy="3950280"/>
          </a:xfrm>
          <a:prstGeom prst="rect">
            <a:avLst/>
          </a:prstGeom>
          <a:noFill/>
          <a:ln w="0">
            <a:noFill/>
          </a:ln>
        </p:spPr>
        <p:txBody>
          <a:bodyPr lIns="91440" rIns="91440" tIns="45720" bIns="45720" anchor="t">
            <a:normAutofit fontScale="775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1" name="PlaceHolder 4"/>
          <p:cNvSpPr>
            <a:spLocks noGrp="1"/>
          </p:cNvSpPr>
          <p:nvPr>
            <p:ph type="body"/>
          </p:nvPr>
        </p:nvSpPr>
        <p:spPr>
          <a:xfrm>
            <a:off x="4645080" y="1535040"/>
            <a:ext cx="404064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2" name="PlaceHolder 5"/>
          <p:cNvSpPr>
            <a:spLocks noGrp="1"/>
          </p:cNvSpPr>
          <p:nvPr>
            <p:ph type="body"/>
          </p:nvPr>
        </p:nvSpPr>
        <p:spPr>
          <a:xfrm>
            <a:off x="4645080" y="2174760"/>
            <a:ext cx="4040640" cy="3950280"/>
          </a:xfrm>
          <a:prstGeom prst="rect">
            <a:avLst/>
          </a:prstGeom>
          <a:noFill/>
          <a:ln w="0">
            <a:noFill/>
          </a:ln>
        </p:spPr>
        <p:txBody>
          <a:bodyPr lIns="91440" rIns="91440" tIns="45720" bIns="45720" anchor="t">
            <a:normAutofit fontScale="775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3" name="PlaceHolder 6"/>
          <p:cNvSpPr>
            <a:spLocks noGrp="1"/>
          </p:cNvSpPr>
          <p:nvPr>
            <p:ph type="dt" idx="16"/>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4" name="PlaceHolder 7"/>
          <p:cNvSpPr>
            <a:spLocks noGrp="1"/>
          </p:cNvSpPr>
          <p:nvPr>
            <p:ph type="ftr" idx="17"/>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5" name="PlaceHolder 8"/>
          <p:cNvSpPr>
            <a:spLocks noGrp="1"/>
          </p:cNvSpPr>
          <p:nvPr>
            <p:ph type="sldNum" idx="18"/>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FFE49388-2CEC-466D-90AB-67469A8EB74C}"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f6eaf1"/>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7" name="PlaceHolder 2"/>
          <p:cNvSpPr>
            <a:spLocks noGrp="1"/>
          </p:cNvSpPr>
          <p:nvPr>
            <p:ph type="dt" idx="19"/>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8" name="PlaceHolder 3"/>
          <p:cNvSpPr>
            <a:spLocks noGrp="1"/>
          </p:cNvSpPr>
          <p:nvPr>
            <p:ph type="ftr" idx="20"/>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 name="PlaceHolder 4"/>
          <p:cNvSpPr>
            <a:spLocks noGrp="1"/>
          </p:cNvSpPr>
          <p:nvPr>
            <p:ph type="sldNum" idx="21"/>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6639E2AB-C7C3-4139-B9BC-9E08FB9C8A86}"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solidFill>
          <a:srgbClr val="f6eaf1"/>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2880"/>
            <a:ext cx="3007080" cy="1161000"/>
          </a:xfrm>
          <a:prstGeom prst="rect">
            <a:avLst/>
          </a:prstGeom>
          <a:noFill/>
          <a:ln w="0">
            <a:noFill/>
          </a:ln>
        </p:spPr>
        <p:txBody>
          <a:bodyPr lIns="91440" rIns="91440" tIns="45720" bIns="45720" anchor="b">
            <a:normAutofit/>
          </a:bodyPr>
          <a:p>
            <a:pPr indent="0">
              <a:lnSpc>
                <a:spcPct val="100000"/>
              </a:lnSpc>
              <a:buNone/>
              <a:tabLst>
                <a:tab algn="l" pos="0"/>
              </a:tabLst>
            </a:pPr>
            <a:r>
              <a:rPr b="0" lang="en-US" sz="2000" strike="noStrike" u="none">
                <a:solidFill>
                  <a:srgbClr val="000000"/>
                </a:solidFill>
                <a:effectLst/>
                <a:uFillTx/>
                <a:latin typeface="Arial"/>
              </a:rPr>
              <a:t>Click to edit the title text format</a:t>
            </a:r>
            <a:endParaRPr b="0" lang="en-US" sz="2000" strike="noStrike" u="none">
              <a:solidFill>
                <a:srgbClr val="000000"/>
              </a:solidFill>
              <a:effectLst/>
              <a:uFillTx/>
              <a:latin typeface="Arial"/>
            </a:endParaRPr>
          </a:p>
        </p:txBody>
      </p:sp>
      <p:sp>
        <p:nvSpPr>
          <p:cNvPr id="41" name="PlaceHolder 2"/>
          <p:cNvSpPr>
            <a:spLocks noGrp="1"/>
          </p:cNvSpPr>
          <p:nvPr>
            <p:ph type="body"/>
          </p:nvPr>
        </p:nvSpPr>
        <p:spPr>
          <a:xfrm>
            <a:off x="3575160" y="272880"/>
            <a:ext cx="5110560" cy="585216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2" name="PlaceHolder 3"/>
          <p:cNvSpPr>
            <a:spLocks noGrp="1"/>
          </p:cNvSpPr>
          <p:nvPr>
            <p:ph type="body"/>
          </p:nvPr>
        </p:nvSpPr>
        <p:spPr>
          <a:xfrm>
            <a:off x="457200" y="1434960"/>
            <a:ext cx="3007080" cy="4690080"/>
          </a:xfrm>
          <a:prstGeom prst="rect">
            <a:avLst/>
          </a:prstGeom>
          <a:noFill/>
          <a:ln w="0">
            <a:noFill/>
          </a:ln>
        </p:spPr>
        <p:txBody>
          <a:bodyPr lIns="91440" rIns="91440" tIns="45720" bIns="45720" anchor="t">
            <a:normAutofit fontScale="62500" lnSpcReduction="19999"/>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43" name="PlaceHolder 4"/>
          <p:cNvSpPr>
            <a:spLocks noGrp="1"/>
          </p:cNvSpPr>
          <p:nvPr>
            <p:ph type="dt" idx="22"/>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4" name="PlaceHolder 5"/>
          <p:cNvSpPr>
            <a:spLocks noGrp="1"/>
          </p:cNvSpPr>
          <p:nvPr>
            <p:ph type="ftr" idx="23"/>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6"/>
          <p:cNvSpPr>
            <a:spLocks noGrp="1"/>
          </p:cNvSpPr>
          <p:nvPr>
            <p:ph type="sldNum" idx="24"/>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D09E5A6E-1EBC-4747-9471-BC9359880039}"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solidFill>
          <a:srgbClr val="f6eaf1"/>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1792440" y="4800600"/>
            <a:ext cx="5485320" cy="565560"/>
          </a:xfrm>
          <a:prstGeom prst="rect">
            <a:avLst/>
          </a:prstGeom>
          <a:noFill/>
          <a:ln w="0">
            <a:noFill/>
          </a:ln>
        </p:spPr>
        <p:txBody>
          <a:bodyPr lIns="91440" rIns="91440" tIns="45720" bIns="45720" anchor="b">
            <a:normAutofit/>
          </a:bodyPr>
          <a:p>
            <a:pPr indent="0">
              <a:lnSpc>
                <a:spcPct val="100000"/>
              </a:lnSpc>
              <a:buNone/>
              <a:tabLst>
                <a:tab algn="l" pos="0"/>
              </a:tabLst>
            </a:pPr>
            <a:r>
              <a:rPr b="0" lang="en-US" sz="2000" strike="noStrike" u="none">
                <a:solidFill>
                  <a:srgbClr val="000000"/>
                </a:solidFill>
                <a:effectLst/>
                <a:uFillTx/>
                <a:latin typeface="Arial"/>
              </a:rPr>
              <a:t>Click to edit the title text format</a:t>
            </a:r>
            <a:endParaRPr b="0" lang="en-US" sz="2000" strike="noStrike" u="none">
              <a:solidFill>
                <a:srgbClr val="000000"/>
              </a:solidFill>
              <a:effectLst/>
              <a:uFillTx/>
              <a:latin typeface="Arial"/>
            </a:endParaRPr>
          </a:p>
        </p:txBody>
      </p:sp>
      <p:sp>
        <p:nvSpPr>
          <p:cNvPr id="47" name="PlaceHolder 2"/>
          <p:cNvSpPr>
            <a:spLocks noGrp="1"/>
          </p:cNvSpPr>
          <p:nvPr>
            <p:ph type="body"/>
          </p:nvPr>
        </p:nvSpPr>
        <p:spPr>
          <a:xfrm>
            <a:off x="1792440" y="612720"/>
            <a:ext cx="5485320" cy="411372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48" name="PlaceHolder 3"/>
          <p:cNvSpPr>
            <a:spLocks noGrp="1"/>
          </p:cNvSpPr>
          <p:nvPr>
            <p:ph type="body"/>
          </p:nvPr>
        </p:nvSpPr>
        <p:spPr>
          <a:xfrm>
            <a:off x="1792440" y="5367240"/>
            <a:ext cx="5485320" cy="803880"/>
          </a:xfrm>
          <a:prstGeom prst="rect">
            <a:avLst/>
          </a:prstGeom>
          <a:noFill/>
          <a:ln w="0">
            <a:noFill/>
          </a:ln>
        </p:spPr>
        <p:txBody>
          <a:bodyPr lIns="91440" rIns="91440" tIns="45720" bIns="45720" anchor="t">
            <a:normAutofit fontScale="25000" lnSpcReduction="19999"/>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49" name="PlaceHolder 4"/>
          <p:cNvSpPr>
            <a:spLocks noGrp="1"/>
          </p:cNvSpPr>
          <p:nvPr>
            <p:ph type="dt" idx="25"/>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0" name="PlaceHolder 5"/>
          <p:cNvSpPr>
            <a:spLocks noGrp="1"/>
          </p:cNvSpPr>
          <p:nvPr>
            <p:ph type="ftr" idx="26"/>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1" name="PlaceHolder 6"/>
          <p:cNvSpPr>
            <a:spLocks noGrp="1"/>
          </p:cNvSpPr>
          <p:nvPr>
            <p:ph type="sldNum" idx="27"/>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D258F143-A981-4B47-BA82-5BF056FC9B0D}"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
</Relationships>
</file>

<file path=ppt/slideMasters/_rels/slideMaster10.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slideLayout" Target="../slideLayouts/slideLayout10.xml"/><Relationship Id="rId1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0" Type="http://schemas.openxmlformats.org/officeDocument/2006/relationships/image" Target="../media/image21.jpeg"/><Relationship Id="rId11" Type="http://schemas.openxmlformats.org/officeDocument/2006/relationships/image" Target="../media/image22.jpeg"/><Relationship Id="rId12" Type="http://schemas.openxmlformats.org/officeDocument/2006/relationships/slideLayout" Target="../slideLayouts/slideLayout10.xml"/>
</Relationships>
</file>

<file path=ppt/slides/_rels/slide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hyperlink" Target="mailto:spedersen@dm.uba.ar" TargetMode="External"/><Relationship Id="rId4" Type="http://schemas.openxmlformats.org/officeDocument/2006/relationships/hyperlink" Target="mailto:pgperrella@gmail.com" TargetMode="External"/><Relationship Id="rId5"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hyperlink" Target="https://sebasped.github.io/taller_ciencias_2025/" TargetMode="Externa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1.png"/><Relationship Id="rId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Imagen 3" descr=""/>
          <p:cNvPicPr/>
          <p:nvPr/>
        </p:nvPicPr>
        <p:blipFill>
          <a:blip r:embed="rId1"/>
          <a:stretch/>
        </p:blipFill>
        <p:spPr>
          <a:xfrm>
            <a:off x="2047320" y="1574280"/>
            <a:ext cx="5048640" cy="5295960"/>
          </a:xfrm>
          <a:prstGeom prst="rect">
            <a:avLst/>
          </a:prstGeom>
          <a:noFill/>
          <a:ln w="0">
            <a:noFill/>
          </a:ln>
        </p:spPr>
      </p:pic>
      <p:sp>
        <p:nvSpPr>
          <p:cNvPr id="113" name="Google Shape;86;p1"/>
          <p:cNvSpPr/>
          <p:nvPr/>
        </p:nvSpPr>
        <p:spPr>
          <a:xfrm>
            <a:off x="0" y="30600"/>
            <a:ext cx="9142920" cy="1143360"/>
          </a:xfrm>
          <a:prstGeom prst="rect">
            <a:avLst/>
          </a:prstGeom>
          <a:solidFill>
            <a:srgbClr val="9ed6bb"/>
          </a:solidFill>
          <a:ln w="0">
            <a:noFill/>
          </a:ln>
        </p:spPr>
        <p:style>
          <a:lnRef idx="0"/>
          <a:fillRef idx="0"/>
          <a:effectRef idx="0"/>
          <a:fontRef idx="minor"/>
        </p:style>
        <p:txBody>
          <a:bodyPr lIns="90000" rIns="90000" tIns="45000" bIns="45000" anchor="t">
            <a:noAutofit/>
          </a:bodyPr>
          <a:p>
            <a:pPr algn="ctr">
              <a:lnSpc>
                <a:spcPct val="100000"/>
              </a:lnSpc>
            </a:pPr>
            <a:r>
              <a:rPr b="1" lang="es-MX" sz="2400" strike="noStrike" u="none">
                <a:solidFill>
                  <a:schemeClr val="dk1"/>
                </a:solidFill>
                <a:effectLst/>
                <a:uFillTx/>
                <a:latin typeface="Arial"/>
                <a:ea typeface="Arial"/>
              </a:rPr>
              <a:t>XIX Encuentro Internacional de Profesorados </a:t>
            </a:r>
            <a:endParaRPr b="0" lang="en-US" sz="2400" strike="noStrike" u="none">
              <a:solidFill>
                <a:srgbClr val="000000"/>
              </a:solidFill>
              <a:effectLst/>
              <a:uFillTx/>
              <a:latin typeface="Arial"/>
            </a:endParaRPr>
          </a:p>
          <a:p>
            <a:pPr algn="ctr">
              <a:lnSpc>
                <a:spcPct val="100000"/>
              </a:lnSpc>
            </a:pPr>
            <a:r>
              <a:rPr b="1" lang="es-MX" sz="2400" strike="noStrike" u="none">
                <a:solidFill>
                  <a:schemeClr val="dk1"/>
                </a:solidFill>
                <a:effectLst/>
                <a:uFillTx/>
                <a:latin typeface="Arial"/>
                <a:ea typeface="Arial"/>
              </a:rPr>
              <a:t>de Enseñanza Superior, Media y Primaria </a:t>
            </a:r>
            <a:endParaRPr b="0" lang="en-US" sz="2400" strike="noStrike" u="none">
              <a:solidFill>
                <a:srgbClr val="000000"/>
              </a:solidFill>
              <a:effectLst/>
              <a:uFillTx/>
              <a:latin typeface="Arial"/>
            </a:endParaRPr>
          </a:p>
          <a:p>
            <a:pPr algn="ctr">
              <a:lnSpc>
                <a:spcPct val="100000"/>
              </a:lnSpc>
            </a:pPr>
            <a:r>
              <a:rPr b="1" lang="es-MX" sz="2400" strike="noStrike" u="none">
                <a:solidFill>
                  <a:schemeClr val="dk1"/>
                </a:solidFill>
                <a:effectLst/>
                <a:uFillTx/>
                <a:latin typeface="Arial"/>
                <a:ea typeface="Arial"/>
              </a:rPr>
              <a:t>en Ciencias Naturales, Matemática y Tecnología</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n 2" descr=""/>
          <p:cNvPicPr/>
          <p:nvPr/>
        </p:nvPicPr>
        <p:blipFill>
          <a:blip r:embed="rId1"/>
          <a:srcRect l="10837" t="0" r="9686" b="11332"/>
          <a:stretch/>
        </p:blipFill>
        <p:spPr>
          <a:xfrm>
            <a:off x="1286640" y="2530440"/>
            <a:ext cx="1344240" cy="1382400"/>
          </a:xfrm>
          <a:prstGeom prst="rect">
            <a:avLst/>
          </a:prstGeom>
          <a:noFill/>
          <a:ln w="0">
            <a:noFill/>
          </a:ln>
        </p:spPr>
      </p:pic>
      <p:pic>
        <p:nvPicPr>
          <p:cNvPr id="115" name="Imagen 6" descr=""/>
          <p:cNvPicPr/>
          <p:nvPr/>
        </p:nvPicPr>
        <p:blipFill>
          <a:blip r:embed="rId2"/>
          <a:srcRect l="0" t="0" r="0" b="10776"/>
          <a:stretch/>
        </p:blipFill>
        <p:spPr>
          <a:xfrm>
            <a:off x="3830040" y="638280"/>
            <a:ext cx="1482840" cy="1338480"/>
          </a:xfrm>
          <a:prstGeom prst="rect">
            <a:avLst/>
          </a:prstGeom>
          <a:noFill/>
          <a:ln w="0">
            <a:noFill/>
          </a:ln>
        </p:spPr>
      </p:pic>
      <p:pic>
        <p:nvPicPr>
          <p:cNvPr id="116" name="Imagen 8" descr=""/>
          <p:cNvPicPr/>
          <p:nvPr/>
        </p:nvPicPr>
        <p:blipFill>
          <a:blip r:embed="rId3"/>
          <a:srcRect l="0" t="0" r="0" b="31314"/>
          <a:stretch/>
        </p:blipFill>
        <p:spPr>
          <a:xfrm>
            <a:off x="3955320" y="2557080"/>
            <a:ext cx="1232280" cy="1361160"/>
          </a:xfrm>
          <a:prstGeom prst="rect">
            <a:avLst/>
          </a:prstGeom>
          <a:noFill/>
          <a:ln w="0">
            <a:noFill/>
          </a:ln>
        </p:spPr>
      </p:pic>
      <p:pic>
        <p:nvPicPr>
          <p:cNvPr id="117" name="Imagen 10" descr=""/>
          <p:cNvPicPr/>
          <p:nvPr/>
        </p:nvPicPr>
        <p:blipFill>
          <a:blip r:embed="rId4"/>
          <a:srcRect l="9237" t="5824" r="14597" b="10771"/>
          <a:stretch/>
        </p:blipFill>
        <p:spPr>
          <a:xfrm>
            <a:off x="5077440" y="4614120"/>
            <a:ext cx="1500840" cy="1419840"/>
          </a:xfrm>
          <a:prstGeom prst="rect">
            <a:avLst/>
          </a:prstGeom>
          <a:noFill/>
          <a:ln w="0">
            <a:noFill/>
          </a:ln>
        </p:spPr>
      </p:pic>
      <p:sp>
        <p:nvSpPr>
          <p:cNvPr id="118" name="CuadroTexto 13"/>
          <p:cNvSpPr/>
          <p:nvPr/>
        </p:nvSpPr>
        <p:spPr>
          <a:xfrm>
            <a:off x="1196280" y="394380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Beatriz Gasdía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103</a:t>
            </a:r>
            <a:endParaRPr b="0" lang="en-US" sz="1400" strike="noStrike" u="none">
              <a:solidFill>
                <a:srgbClr val="000000"/>
              </a:solidFill>
              <a:effectLst/>
              <a:uFillTx/>
              <a:latin typeface="Arial"/>
            </a:endParaRPr>
          </a:p>
        </p:txBody>
      </p:sp>
      <p:pic>
        <p:nvPicPr>
          <p:cNvPr id="119" name="Imagen 15" descr=""/>
          <p:cNvPicPr/>
          <p:nvPr/>
        </p:nvPicPr>
        <p:blipFill>
          <a:blip r:embed="rId5"/>
          <a:srcRect l="7870" t="0" r="27178" b="0"/>
          <a:stretch/>
        </p:blipFill>
        <p:spPr>
          <a:xfrm>
            <a:off x="6363720" y="2695680"/>
            <a:ext cx="1423800" cy="1208160"/>
          </a:xfrm>
          <a:prstGeom prst="rect">
            <a:avLst/>
          </a:prstGeom>
          <a:noFill/>
          <a:ln w="0">
            <a:noFill/>
          </a:ln>
        </p:spPr>
      </p:pic>
      <p:sp>
        <p:nvSpPr>
          <p:cNvPr id="120" name="CuadroTexto 16"/>
          <p:cNvSpPr/>
          <p:nvPr/>
        </p:nvSpPr>
        <p:spPr>
          <a:xfrm>
            <a:off x="6791040" y="1942920"/>
            <a:ext cx="15843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 Victoria Plaza </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IFDC El Bolsón </a:t>
            </a:r>
            <a:endParaRPr b="0" lang="en-US" sz="1400" strike="noStrike" u="none">
              <a:solidFill>
                <a:srgbClr val="000000"/>
              </a:solidFill>
              <a:effectLst/>
              <a:uFillTx/>
              <a:latin typeface="Arial"/>
            </a:endParaRPr>
          </a:p>
        </p:txBody>
      </p:sp>
      <p:sp>
        <p:nvSpPr>
          <p:cNvPr id="121" name="CuadroTexto 17"/>
          <p:cNvSpPr/>
          <p:nvPr/>
        </p:nvSpPr>
        <p:spPr>
          <a:xfrm>
            <a:off x="6349320" y="394380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Cinthia Alegre</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41</a:t>
            </a:r>
            <a:endParaRPr b="0" lang="en-US" sz="1400" strike="noStrike" u="none">
              <a:solidFill>
                <a:srgbClr val="000000"/>
              </a:solidFill>
              <a:effectLst/>
              <a:uFillTx/>
              <a:latin typeface="Arial"/>
            </a:endParaRPr>
          </a:p>
        </p:txBody>
      </p:sp>
      <p:sp>
        <p:nvSpPr>
          <p:cNvPr id="122" name="CuadroTexto 18"/>
          <p:cNvSpPr/>
          <p:nvPr/>
        </p:nvSpPr>
        <p:spPr>
          <a:xfrm>
            <a:off x="3873960" y="192672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Marcela Greco</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99</a:t>
            </a:r>
            <a:endParaRPr b="0" lang="en-US" sz="1400" strike="noStrike" u="none">
              <a:solidFill>
                <a:srgbClr val="000000"/>
              </a:solidFill>
              <a:effectLst/>
              <a:uFillTx/>
              <a:latin typeface="Arial"/>
            </a:endParaRPr>
          </a:p>
        </p:txBody>
      </p:sp>
      <p:sp>
        <p:nvSpPr>
          <p:cNvPr id="123" name="CuadroTexto 19"/>
          <p:cNvSpPr/>
          <p:nvPr/>
        </p:nvSpPr>
        <p:spPr>
          <a:xfrm>
            <a:off x="4813200" y="6090120"/>
            <a:ext cx="1918080" cy="522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1400" strike="noStrike" u="none">
                <a:solidFill>
                  <a:srgbClr val="000000"/>
                </a:solidFill>
                <a:effectLst/>
                <a:uFillTx/>
                <a:latin typeface="Arial"/>
                <a:ea typeface="Arial"/>
              </a:rPr>
              <a:t>Diego Arias Regalía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ENS 3 - UNGS</a:t>
            </a:r>
            <a:endParaRPr b="0" lang="en-US" sz="1400" strike="noStrike" u="none">
              <a:solidFill>
                <a:srgbClr val="000000"/>
              </a:solidFill>
              <a:effectLst/>
              <a:uFillTx/>
              <a:latin typeface="Arial"/>
            </a:endParaRPr>
          </a:p>
        </p:txBody>
      </p:sp>
      <p:sp>
        <p:nvSpPr>
          <p:cNvPr id="124" name="CuadroTexto 20"/>
          <p:cNvSpPr/>
          <p:nvPr/>
        </p:nvSpPr>
        <p:spPr>
          <a:xfrm>
            <a:off x="211680" y="6200640"/>
            <a:ext cx="159732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Gabriel Locarnini</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UNPAZ</a:t>
            </a:r>
            <a:endParaRPr b="0" lang="en-US" sz="1400" strike="noStrike" u="none">
              <a:solidFill>
                <a:srgbClr val="000000"/>
              </a:solidFill>
              <a:effectLst/>
              <a:uFillTx/>
              <a:latin typeface="Arial"/>
            </a:endParaRPr>
          </a:p>
        </p:txBody>
      </p:sp>
      <p:sp>
        <p:nvSpPr>
          <p:cNvPr id="125" name="CuadroTexto 21"/>
          <p:cNvSpPr/>
          <p:nvPr/>
        </p:nvSpPr>
        <p:spPr>
          <a:xfrm>
            <a:off x="3873960" y="391068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Yolanda Chicuy</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103</a:t>
            </a:r>
            <a:endParaRPr b="0" lang="en-US" sz="1400" strike="noStrike" u="none">
              <a:solidFill>
                <a:srgbClr val="000000"/>
              </a:solidFill>
              <a:effectLst/>
              <a:uFillTx/>
              <a:latin typeface="Arial"/>
            </a:endParaRPr>
          </a:p>
        </p:txBody>
      </p:sp>
      <p:sp>
        <p:nvSpPr>
          <p:cNvPr id="126" name="CuadroTexto 23"/>
          <p:cNvSpPr/>
          <p:nvPr/>
        </p:nvSpPr>
        <p:spPr>
          <a:xfrm>
            <a:off x="7210440" y="6035040"/>
            <a:ext cx="176400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 Soledad Araujo</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UNS</a:t>
            </a:r>
            <a:endParaRPr b="0" lang="en-US" sz="1400" strike="noStrike" u="none">
              <a:solidFill>
                <a:srgbClr val="000000"/>
              </a:solidFill>
              <a:effectLst/>
              <a:uFillTx/>
              <a:latin typeface="Arial"/>
            </a:endParaRPr>
          </a:p>
        </p:txBody>
      </p:sp>
      <p:pic>
        <p:nvPicPr>
          <p:cNvPr id="127" name="Imagen 25" descr=""/>
          <p:cNvPicPr/>
          <p:nvPr/>
        </p:nvPicPr>
        <p:blipFill>
          <a:blip r:embed="rId6"/>
          <a:stretch/>
        </p:blipFill>
        <p:spPr>
          <a:xfrm>
            <a:off x="827640" y="638280"/>
            <a:ext cx="1356120" cy="1356120"/>
          </a:xfrm>
          <a:prstGeom prst="rect">
            <a:avLst/>
          </a:prstGeom>
          <a:noFill/>
          <a:ln w="0">
            <a:noFill/>
          </a:ln>
        </p:spPr>
      </p:pic>
      <p:pic>
        <p:nvPicPr>
          <p:cNvPr id="128" name="Imagen 27" descr=""/>
          <p:cNvPicPr/>
          <p:nvPr/>
        </p:nvPicPr>
        <p:blipFill>
          <a:blip r:embed="rId7"/>
          <a:srcRect l="902" t="-1080" r="-902" b="10782"/>
          <a:stretch/>
        </p:blipFill>
        <p:spPr>
          <a:xfrm flipH="1">
            <a:off x="6894360" y="578160"/>
            <a:ext cx="1321200" cy="1338480"/>
          </a:xfrm>
          <a:prstGeom prst="rect">
            <a:avLst/>
          </a:prstGeom>
          <a:noFill/>
          <a:ln w="0">
            <a:noFill/>
          </a:ln>
        </p:spPr>
      </p:pic>
      <p:sp>
        <p:nvSpPr>
          <p:cNvPr id="129" name="CuadroTexto 28"/>
          <p:cNvSpPr/>
          <p:nvPr/>
        </p:nvSpPr>
        <p:spPr>
          <a:xfrm>
            <a:off x="786240" y="197748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Julieta Revetria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IPA Uruguay</a:t>
            </a:r>
            <a:endParaRPr b="0" lang="en-US" sz="1400" strike="noStrike" u="none">
              <a:solidFill>
                <a:srgbClr val="000000"/>
              </a:solidFill>
              <a:effectLst/>
              <a:uFillTx/>
              <a:latin typeface="Arial"/>
            </a:endParaRPr>
          </a:p>
        </p:txBody>
      </p:sp>
      <p:pic>
        <p:nvPicPr>
          <p:cNvPr id="130" name="Imagen 30" descr=""/>
          <p:cNvPicPr/>
          <p:nvPr/>
        </p:nvPicPr>
        <p:blipFill>
          <a:blip r:embed="rId8"/>
          <a:srcRect l="8320" t="0" r="14585" b="0"/>
          <a:stretch/>
        </p:blipFill>
        <p:spPr>
          <a:xfrm>
            <a:off x="2478240" y="4614120"/>
            <a:ext cx="1754280" cy="1419840"/>
          </a:xfrm>
          <a:prstGeom prst="rect">
            <a:avLst/>
          </a:prstGeom>
          <a:noFill/>
          <a:ln w="0">
            <a:noFill/>
          </a:ln>
        </p:spPr>
      </p:pic>
      <p:sp>
        <p:nvSpPr>
          <p:cNvPr id="131" name="CuadroTexto 31"/>
          <p:cNvSpPr/>
          <p:nvPr/>
        </p:nvSpPr>
        <p:spPr>
          <a:xfrm>
            <a:off x="2565360" y="611172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Marcelo Bazán</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UNAHUR</a:t>
            </a:r>
            <a:endParaRPr b="0" lang="en-US" sz="1400" strike="noStrike" u="none">
              <a:solidFill>
                <a:srgbClr val="000000"/>
              </a:solidFill>
              <a:effectLst/>
              <a:uFillTx/>
              <a:latin typeface="Arial"/>
            </a:endParaRPr>
          </a:p>
        </p:txBody>
      </p:sp>
      <p:pic>
        <p:nvPicPr>
          <p:cNvPr id="132" name="Imagen 33" descr=""/>
          <p:cNvPicPr/>
          <p:nvPr/>
        </p:nvPicPr>
        <p:blipFill>
          <a:blip r:embed="rId9"/>
          <a:srcRect l="0" t="0" r="0" b="19473"/>
          <a:stretch/>
        </p:blipFill>
        <p:spPr>
          <a:xfrm>
            <a:off x="7449480" y="4624920"/>
            <a:ext cx="1285560" cy="1379880"/>
          </a:xfrm>
          <a:prstGeom prst="rect">
            <a:avLst/>
          </a:prstGeom>
          <a:noFill/>
          <a:ln w="0">
            <a:noFill/>
          </a:ln>
        </p:spPr>
      </p:pic>
      <p:pic>
        <p:nvPicPr>
          <p:cNvPr id="133" name="Imagen 35" descr=""/>
          <p:cNvPicPr/>
          <p:nvPr/>
        </p:nvPicPr>
        <p:blipFill>
          <a:blip r:embed="rId10"/>
          <a:srcRect l="1132" t="17982" r="-1132" b="18986"/>
          <a:stretch/>
        </p:blipFill>
        <p:spPr>
          <a:xfrm>
            <a:off x="383040" y="4614120"/>
            <a:ext cx="1320840" cy="1541880"/>
          </a:xfrm>
          <a:prstGeom prst="rect">
            <a:avLst/>
          </a:prstGeom>
          <a:noFill/>
          <a:ln w="0">
            <a:noFill/>
          </a:ln>
        </p:spPr>
      </p:pic>
      <p:sp>
        <p:nvSpPr>
          <p:cNvPr id="134" name="CuadroTexto 36"/>
          <p:cNvSpPr/>
          <p:nvPr/>
        </p:nvSpPr>
        <p:spPr>
          <a:xfrm>
            <a:off x="1721520" y="55080"/>
            <a:ext cx="5700240" cy="522000"/>
          </a:xfrm>
          <a:prstGeom prst="rect">
            <a:avLst/>
          </a:prstGeom>
          <a:noFill/>
          <a:ln w="0">
            <a:solidFill>
              <a:srgbClr val="4f6228"/>
            </a:solidFill>
          </a:ln>
        </p:spPr>
        <p:style>
          <a:lnRef idx="0"/>
          <a:fillRef idx="0"/>
          <a:effectRef idx="0"/>
          <a:fontRef idx="minor"/>
        </p:style>
        <p:txBody>
          <a:bodyPr lIns="90000" rIns="90000" tIns="45000" bIns="45000" anchor="t">
            <a:spAutoFit/>
          </a:bodyPr>
          <a:p>
            <a:pPr algn="ctr">
              <a:lnSpc>
                <a:spcPct val="100000"/>
              </a:lnSpc>
            </a:pPr>
            <a:r>
              <a:rPr b="0" lang="es-ES" sz="2800" strike="noStrike" u="none">
                <a:solidFill>
                  <a:srgbClr val="7030a0"/>
                </a:solidFill>
                <a:effectLst/>
                <a:uFillTx/>
                <a:latin typeface="Arial"/>
                <a:ea typeface="Arial"/>
              </a:rPr>
              <a:t>COMISIÓN ORGANIZADORA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Imagen 2" descr=""/>
          <p:cNvPicPr/>
          <p:nvPr/>
        </p:nvPicPr>
        <p:blipFill>
          <a:blip r:embed="rId1"/>
          <a:srcRect l="10936" t="37" r="11617" b="26856"/>
          <a:stretch/>
        </p:blipFill>
        <p:spPr>
          <a:xfrm>
            <a:off x="2625120" y="229680"/>
            <a:ext cx="1474920" cy="1385640"/>
          </a:xfrm>
          <a:prstGeom prst="rect">
            <a:avLst/>
          </a:prstGeom>
          <a:noFill/>
          <a:ln w="0">
            <a:noFill/>
          </a:ln>
        </p:spPr>
      </p:pic>
      <p:pic>
        <p:nvPicPr>
          <p:cNvPr id="136" name="Imagen 4" descr=""/>
          <p:cNvPicPr/>
          <p:nvPr/>
        </p:nvPicPr>
        <p:blipFill>
          <a:blip r:embed="rId2"/>
          <a:srcRect l="13754" t="10293" r="13807" b="38422"/>
          <a:stretch/>
        </p:blipFill>
        <p:spPr>
          <a:xfrm>
            <a:off x="271080" y="200160"/>
            <a:ext cx="1770120" cy="1310040"/>
          </a:xfrm>
          <a:prstGeom prst="rect">
            <a:avLst/>
          </a:prstGeom>
          <a:noFill/>
          <a:ln w="0">
            <a:noFill/>
          </a:ln>
        </p:spPr>
      </p:pic>
      <p:pic>
        <p:nvPicPr>
          <p:cNvPr id="137" name="Imagen 6" descr=""/>
          <p:cNvPicPr/>
          <p:nvPr/>
        </p:nvPicPr>
        <p:blipFill>
          <a:blip r:embed="rId3"/>
          <a:srcRect l="8362" t="12867" r="0" b="22000"/>
          <a:stretch/>
        </p:blipFill>
        <p:spPr>
          <a:xfrm>
            <a:off x="2574720" y="4352400"/>
            <a:ext cx="1416600" cy="1409760"/>
          </a:xfrm>
          <a:prstGeom prst="rect">
            <a:avLst/>
          </a:prstGeom>
          <a:noFill/>
          <a:ln w="0">
            <a:noFill/>
          </a:ln>
        </p:spPr>
      </p:pic>
      <p:pic>
        <p:nvPicPr>
          <p:cNvPr id="138" name="Imagen 8" descr=""/>
          <p:cNvPicPr/>
          <p:nvPr/>
        </p:nvPicPr>
        <p:blipFill>
          <a:blip r:embed="rId4"/>
          <a:srcRect l="9503" t="0" r="3108" b="-20683"/>
          <a:stretch/>
        </p:blipFill>
        <p:spPr>
          <a:xfrm>
            <a:off x="4825800" y="270360"/>
            <a:ext cx="2045880" cy="1724040"/>
          </a:xfrm>
          <a:prstGeom prst="rect">
            <a:avLst/>
          </a:prstGeom>
          <a:noFill/>
          <a:ln w="0">
            <a:noFill/>
          </a:ln>
        </p:spPr>
      </p:pic>
      <p:pic>
        <p:nvPicPr>
          <p:cNvPr id="139" name="Imagen 10" descr=""/>
          <p:cNvPicPr/>
          <p:nvPr/>
        </p:nvPicPr>
        <p:blipFill>
          <a:blip r:embed="rId5"/>
          <a:stretch/>
        </p:blipFill>
        <p:spPr>
          <a:xfrm>
            <a:off x="960480" y="2108520"/>
            <a:ext cx="1569600" cy="1580760"/>
          </a:xfrm>
          <a:prstGeom prst="rect">
            <a:avLst/>
          </a:prstGeom>
          <a:noFill/>
          <a:ln w="0">
            <a:noFill/>
          </a:ln>
        </p:spPr>
      </p:pic>
      <p:pic>
        <p:nvPicPr>
          <p:cNvPr id="140" name="Imagen 15" descr=""/>
          <p:cNvPicPr/>
          <p:nvPr/>
        </p:nvPicPr>
        <p:blipFill>
          <a:blip r:embed="rId6"/>
          <a:stretch/>
        </p:blipFill>
        <p:spPr>
          <a:xfrm>
            <a:off x="6481080" y="2031840"/>
            <a:ext cx="1361880" cy="1613880"/>
          </a:xfrm>
          <a:prstGeom prst="rect">
            <a:avLst/>
          </a:prstGeom>
          <a:noFill/>
          <a:ln w="0">
            <a:noFill/>
          </a:ln>
        </p:spPr>
      </p:pic>
      <p:pic>
        <p:nvPicPr>
          <p:cNvPr id="141" name="Imagen 17" descr=""/>
          <p:cNvPicPr/>
          <p:nvPr/>
        </p:nvPicPr>
        <p:blipFill>
          <a:blip r:embed="rId7"/>
          <a:srcRect l="7515" t="13592" r="14415" b="13592"/>
          <a:stretch/>
        </p:blipFill>
        <p:spPr>
          <a:xfrm>
            <a:off x="315360" y="4319640"/>
            <a:ext cx="1416600" cy="1492920"/>
          </a:xfrm>
          <a:prstGeom prst="rect">
            <a:avLst/>
          </a:prstGeom>
          <a:noFill/>
          <a:ln w="0">
            <a:noFill/>
          </a:ln>
        </p:spPr>
      </p:pic>
      <p:pic>
        <p:nvPicPr>
          <p:cNvPr id="142" name="Imagen 19" descr=""/>
          <p:cNvPicPr/>
          <p:nvPr/>
        </p:nvPicPr>
        <p:blipFill>
          <a:blip r:embed="rId8"/>
          <a:srcRect l="0" t="0" r="0" b="18297"/>
          <a:stretch/>
        </p:blipFill>
        <p:spPr>
          <a:xfrm>
            <a:off x="5146200" y="4251240"/>
            <a:ext cx="1416600" cy="1543680"/>
          </a:xfrm>
          <a:prstGeom prst="rect">
            <a:avLst/>
          </a:prstGeom>
          <a:noFill/>
          <a:ln w="0">
            <a:noFill/>
          </a:ln>
        </p:spPr>
      </p:pic>
      <p:sp>
        <p:nvSpPr>
          <p:cNvPr id="143" name="CuadroTexto 20"/>
          <p:cNvSpPr/>
          <p:nvPr/>
        </p:nvSpPr>
        <p:spPr>
          <a:xfrm>
            <a:off x="3786480" y="6347160"/>
            <a:ext cx="1569600" cy="398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2000" strike="noStrike" u="none">
                <a:solidFill>
                  <a:schemeClr val="dk1"/>
                </a:solidFill>
                <a:effectLst/>
                <a:uFillTx/>
                <a:latin typeface="Arial"/>
                <a:ea typeface="Arial"/>
              </a:rPr>
              <a:t>FCEN-UBA</a:t>
            </a:r>
            <a:endParaRPr b="0" lang="en-US" sz="2000" strike="noStrike" u="none">
              <a:solidFill>
                <a:srgbClr val="000000"/>
              </a:solidFill>
              <a:effectLst/>
              <a:uFillTx/>
              <a:latin typeface="Arial"/>
            </a:endParaRPr>
          </a:p>
        </p:txBody>
      </p:sp>
      <p:pic>
        <p:nvPicPr>
          <p:cNvPr id="144" name="Imagen 22" descr=""/>
          <p:cNvPicPr/>
          <p:nvPr/>
        </p:nvPicPr>
        <p:blipFill>
          <a:blip r:embed="rId9"/>
          <a:srcRect l="0" t="9629" r="0" b="4052"/>
          <a:stretch/>
        </p:blipFill>
        <p:spPr>
          <a:xfrm>
            <a:off x="7331040" y="270360"/>
            <a:ext cx="1474920" cy="1320480"/>
          </a:xfrm>
          <a:prstGeom prst="rect">
            <a:avLst/>
          </a:prstGeom>
          <a:noFill/>
          <a:ln w="0">
            <a:noFill/>
          </a:ln>
        </p:spPr>
      </p:pic>
      <p:pic>
        <p:nvPicPr>
          <p:cNvPr id="145" name="Imagen 24" descr=""/>
          <p:cNvPicPr/>
          <p:nvPr/>
        </p:nvPicPr>
        <p:blipFill>
          <a:blip r:embed="rId10"/>
          <a:stretch/>
        </p:blipFill>
        <p:spPr>
          <a:xfrm>
            <a:off x="7301520" y="4319640"/>
            <a:ext cx="1474920" cy="1474920"/>
          </a:xfrm>
          <a:prstGeom prst="rect">
            <a:avLst/>
          </a:prstGeom>
          <a:noFill/>
          <a:ln w="0">
            <a:noFill/>
          </a:ln>
        </p:spPr>
      </p:pic>
      <p:sp>
        <p:nvSpPr>
          <p:cNvPr id="146" name="CuadroTexto 25"/>
          <p:cNvSpPr/>
          <p:nvPr/>
        </p:nvSpPr>
        <p:spPr>
          <a:xfrm>
            <a:off x="346680" y="1532880"/>
            <a:ext cx="147492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Gastón Pérez</a:t>
            </a:r>
            <a:endParaRPr b="0" lang="en-US" sz="1400" strike="noStrike" u="none">
              <a:solidFill>
                <a:srgbClr val="000000"/>
              </a:solidFill>
              <a:effectLst/>
              <a:uFillTx/>
              <a:latin typeface="Arial"/>
            </a:endParaRPr>
          </a:p>
        </p:txBody>
      </p:sp>
      <p:sp>
        <p:nvSpPr>
          <p:cNvPr id="147" name="CuadroTexto 26"/>
          <p:cNvSpPr/>
          <p:nvPr/>
        </p:nvSpPr>
        <p:spPr>
          <a:xfrm>
            <a:off x="5057280" y="1600200"/>
            <a:ext cx="14166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Cecilia de Dios</a:t>
            </a:r>
            <a:endParaRPr b="0" lang="en-US" sz="1400" strike="noStrike" u="none">
              <a:solidFill>
                <a:srgbClr val="000000"/>
              </a:solidFill>
              <a:effectLst/>
              <a:uFillTx/>
              <a:latin typeface="Arial"/>
            </a:endParaRPr>
          </a:p>
        </p:txBody>
      </p:sp>
      <p:sp>
        <p:nvSpPr>
          <p:cNvPr id="148" name="CuadroTexto 27"/>
          <p:cNvSpPr/>
          <p:nvPr/>
        </p:nvSpPr>
        <p:spPr>
          <a:xfrm>
            <a:off x="6843240" y="1602720"/>
            <a:ext cx="227484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Leonardo González Galli</a:t>
            </a:r>
            <a:endParaRPr b="0" lang="en-US" sz="1400" strike="noStrike" u="none">
              <a:solidFill>
                <a:srgbClr val="000000"/>
              </a:solidFill>
              <a:effectLst/>
              <a:uFillTx/>
              <a:latin typeface="Arial"/>
            </a:endParaRPr>
          </a:p>
        </p:txBody>
      </p:sp>
      <p:sp>
        <p:nvSpPr>
          <p:cNvPr id="149" name="CuadroTexto 28"/>
          <p:cNvSpPr/>
          <p:nvPr/>
        </p:nvSpPr>
        <p:spPr>
          <a:xfrm>
            <a:off x="824400" y="3783240"/>
            <a:ext cx="181584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Inés Rodríguez Vida</a:t>
            </a:r>
            <a:endParaRPr b="0" lang="en-US" sz="1400" strike="noStrike" u="none">
              <a:solidFill>
                <a:srgbClr val="000000"/>
              </a:solidFill>
              <a:effectLst/>
              <a:uFillTx/>
              <a:latin typeface="Arial"/>
            </a:endParaRPr>
          </a:p>
        </p:txBody>
      </p:sp>
      <p:sp>
        <p:nvSpPr>
          <p:cNvPr id="150" name="CuadroTexto 29"/>
          <p:cNvSpPr/>
          <p:nvPr/>
        </p:nvSpPr>
        <p:spPr>
          <a:xfrm>
            <a:off x="3851640" y="3771360"/>
            <a:ext cx="14166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Betina Cupo</a:t>
            </a:r>
            <a:endParaRPr b="0" lang="en-US" sz="1400" strike="noStrike" u="none">
              <a:solidFill>
                <a:srgbClr val="000000"/>
              </a:solidFill>
              <a:effectLst/>
              <a:uFillTx/>
              <a:latin typeface="Arial"/>
            </a:endParaRPr>
          </a:p>
        </p:txBody>
      </p:sp>
      <p:sp>
        <p:nvSpPr>
          <p:cNvPr id="151" name="CuadroTexto 30"/>
          <p:cNvSpPr/>
          <p:nvPr/>
        </p:nvSpPr>
        <p:spPr>
          <a:xfrm>
            <a:off x="6411960" y="372348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Damián Chandler</a:t>
            </a:r>
            <a:endParaRPr b="0" lang="en-US" sz="1400" strike="noStrike" u="none">
              <a:solidFill>
                <a:srgbClr val="000000"/>
              </a:solidFill>
              <a:effectLst/>
              <a:uFillTx/>
              <a:latin typeface="Arial"/>
            </a:endParaRPr>
          </a:p>
        </p:txBody>
      </p:sp>
      <p:sp>
        <p:nvSpPr>
          <p:cNvPr id="152" name="CuadroTexto 31"/>
          <p:cNvSpPr/>
          <p:nvPr/>
        </p:nvSpPr>
        <p:spPr>
          <a:xfrm>
            <a:off x="5057280" y="589860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Rossana Chacín</a:t>
            </a:r>
            <a:endParaRPr b="0" lang="en-US" sz="1400" strike="noStrike" u="none">
              <a:solidFill>
                <a:srgbClr val="000000"/>
              </a:solidFill>
              <a:effectLst/>
              <a:uFillTx/>
              <a:latin typeface="Arial"/>
            </a:endParaRPr>
          </a:p>
        </p:txBody>
      </p:sp>
      <p:sp>
        <p:nvSpPr>
          <p:cNvPr id="153" name="CuadroTexto 32"/>
          <p:cNvSpPr/>
          <p:nvPr/>
        </p:nvSpPr>
        <p:spPr>
          <a:xfrm>
            <a:off x="2473560" y="5924880"/>
            <a:ext cx="203688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Jhon Deivi Acosta Paz</a:t>
            </a:r>
            <a:endParaRPr b="0" lang="en-US" sz="1400" strike="noStrike" u="none">
              <a:solidFill>
                <a:srgbClr val="000000"/>
              </a:solidFill>
              <a:effectLst/>
              <a:uFillTx/>
              <a:latin typeface="Arial"/>
            </a:endParaRPr>
          </a:p>
        </p:txBody>
      </p:sp>
      <p:sp>
        <p:nvSpPr>
          <p:cNvPr id="154" name="CuadroTexto 33"/>
          <p:cNvSpPr/>
          <p:nvPr/>
        </p:nvSpPr>
        <p:spPr>
          <a:xfrm>
            <a:off x="6932880" y="5878440"/>
            <a:ext cx="203688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Christian Díaz Barrios</a:t>
            </a:r>
            <a:endParaRPr b="0" lang="en-US" sz="1400" strike="noStrike" u="none">
              <a:solidFill>
                <a:srgbClr val="000000"/>
              </a:solidFill>
              <a:effectLst/>
              <a:uFillTx/>
              <a:latin typeface="Arial"/>
            </a:endParaRPr>
          </a:p>
        </p:txBody>
      </p:sp>
      <p:sp>
        <p:nvSpPr>
          <p:cNvPr id="155" name="CuadroTexto 34"/>
          <p:cNvSpPr/>
          <p:nvPr/>
        </p:nvSpPr>
        <p:spPr>
          <a:xfrm>
            <a:off x="52200" y="5906880"/>
            <a:ext cx="22179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Christian Cossio Mercado</a:t>
            </a:r>
            <a:endParaRPr b="0" lang="en-US" sz="1400" strike="noStrike" u="none">
              <a:solidFill>
                <a:srgbClr val="000000"/>
              </a:solidFill>
              <a:effectLst/>
              <a:uFillTx/>
              <a:latin typeface="Arial"/>
            </a:endParaRPr>
          </a:p>
        </p:txBody>
      </p:sp>
      <p:sp>
        <p:nvSpPr>
          <p:cNvPr id="156" name="CuadroTexto 35"/>
          <p:cNvSpPr/>
          <p:nvPr/>
        </p:nvSpPr>
        <p:spPr>
          <a:xfrm>
            <a:off x="2891160" y="1611720"/>
            <a:ext cx="147492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Elsa Meinardi</a:t>
            </a:r>
            <a:endParaRPr b="0" lang="en-US" sz="1400" strike="noStrike" u="none">
              <a:solidFill>
                <a:srgbClr val="000000"/>
              </a:solidFill>
              <a:effectLst/>
              <a:uFillTx/>
              <a:latin typeface="Arial"/>
            </a:endParaRPr>
          </a:p>
        </p:txBody>
      </p:sp>
      <p:pic>
        <p:nvPicPr>
          <p:cNvPr id="157" name="Imagen 3" descr=""/>
          <p:cNvPicPr/>
          <p:nvPr/>
        </p:nvPicPr>
        <p:blipFill>
          <a:blip r:embed="rId11"/>
          <a:srcRect l="0" t="6933" r="0" b="25911"/>
          <a:stretch/>
        </p:blipFill>
        <p:spPr>
          <a:xfrm>
            <a:off x="3684240" y="2139480"/>
            <a:ext cx="1774080" cy="15883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Imagen 2" descr=""/>
          <p:cNvPicPr/>
          <p:nvPr/>
        </p:nvPicPr>
        <p:blipFill>
          <a:blip r:embed="rId1"/>
          <a:srcRect l="21780" t="5153" r="12274" b="-5153"/>
          <a:stretch/>
        </p:blipFill>
        <p:spPr>
          <a:xfrm>
            <a:off x="3723840" y="412920"/>
            <a:ext cx="1694880" cy="1716120"/>
          </a:xfrm>
          <a:prstGeom prst="rect">
            <a:avLst/>
          </a:prstGeom>
          <a:noFill/>
          <a:ln w="0">
            <a:noFill/>
          </a:ln>
        </p:spPr>
      </p:pic>
      <p:sp>
        <p:nvSpPr>
          <p:cNvPr id="159" name="CuadroTexto 3"/>
          <p:cNvSpPr/>
          <p:nvPr/>
        </p:nvSpPr>
        <p:spPr>
          <a:xfrm>
            <a:off x="2003040" y="5607000"/>
            <a:ext cx="5136840" cy="1014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s-ES" sz="2000" strike="noStrike" u="none">
                <a:solidFill>
                  <a:srgbClr val="000000"/>
                </a:solidFill>
                <a:effectLst/>
                <a:uFillTx/>
                <a:latin typeface="Arial"/>
                <a:ea typeface="Arial"/>
              </a:rPr>
              <a:t>Equipo de Popularización de la Ciencia</a:t>
            </a:r>
            <a:endParaRPr b="0" lang="en-US" sz="2000" strike="noStrike" u="none">
              <a:solidFill>
                <a:srgbClr val="000000"/>
              </a:solidFill>
              <a:effectLst/>
              <a:uFillTx/>
              <a:latin typeface="Arial"/>
            </a:endParaRPr>
          </a:p>
          <a:p>
            <a:pPr algn="ctr">
              <a:lnSpc>
                <a:spcPct val="100000"/>
              </a:lnSpc>
            </a:pPr>
            <a:endParaRPr b="0" lang="en-US" sz="2000" strike="noStrike" u="none">
              <a:solidFill>
                <a:srgbClr val="000000"/>
              </a:solidFill>
              <a:effectLst/>
              <a:uFillTx/>
              <a:latin typeface="Arial"/>
            </a:endParaRPr>
          </a:p>
          <a:p>
            <a:pPr algn="ctr">
              <a:lnSpc>
                <a:spcPct val="100000"/>
              </a:lnSpc>
            </a:pPr>
            <a:r>
              <a:rPr b="1" lang="es-ES" sz="2000" strike="noStrike" u="none">
                <a:solidFill>
                  <a:srgbClr val="000000"/>
                </a:solidFill>
                <a:effectLst/>
                <a:uFillTx/>
                <a:latin typeface="Arial"/>
                <a:ea typeface="Arial"/>
              </a:rPr>
              <a:t>FCEN-UBA </a:t>
            </a:r>
            <a:endParaRPr b="0" lang="en-US" sz="2000" strike="noStrike" u="none">
              <a:solidFill>
                <a:srgbClr val="000000"/>
              </a:solidFill>
              <a:effectLst/>
              <a:uFillTx/>
              <a:latin typeface="Arial"/>
            </a:endParaRPr>
          </a:p>
        </p:txBody>
      </p:sp>
      <p:pic>
        <p:nvPicPr>
          <p:cNvPr id="160" name="Imagen 5" descr=""/>
          <p:cNvPicPr/>
          <p:nvPr/>
        </p:nvPicPr>
        <p:blipFill>
          <a:blip r:embed="rId2"/>
          <a:srcRect l="-5125" t="6652" r="5125" b="24802"/>
          <a:stretch/>
        </p:blipFill>
        <p:spPr>
          <a:xfrm>
            <a:off x="686880" y="412920"/>
            <a:ext cx="1694880" cy="1742760"/>
          </a:xfrm>
          <a:prstGeom prst="rect">
            <a:avLst/>
          </a:prstGeom>
          <a:noFill/>
          <a:ln w="0">
            <a:noFill/>
          </a:ln>
        </p:spPr>
      </p:pic>
      <p:pic>
        <p:nvPicPr>
          <p:cNvPr id="161" name="Imagen 7" descr=""/>
          <p:cNvPicPr/>
          <p:nvPr/>
        </p:nvPicPr>
        <p:blipFill>
          <a:blip r:embed="rId3"/>
          <a:srcRect l="0" t="11203" r="0" b="14657"/>
          <a:stretch/>
        </p:blipFill>
        <p:spPr>
          <a:xfrm>
            <a:off x="6410880" y="372600"/>
            <a:ext cx="1522800" cy="1693440"/>
          </a:xfrm>
          <a:prstGeom prst="rect">
            <a:avLst/>
          </a:prstGeom>
          <a:noFill/>
          <a:ln w="0">
            <a:noFill/>
          </a:ln>
        </p:spPr>
      </p:pic>
      <p:pic>
        <p:nvPicPr>
          <p:cNvPr id="162" name="Imagen 9" descr=""/>
          <p:cNvPicPr/>
          <p:nvPr/>
        </p:nvPicPr>
        <p:blipFill>
          <a:blip r:embed="rId4"/>
          <a:srcRect l="0" t="13576" r="0" b="19979"/>
          <a:stretch/>
        </p:blipFill>
        <p:spPr>
          <a:xfrm>
            <a:off x="845640" y="2940840"/>
            <a:ext cx="1750680" cy="1744920"/>
          </a:xfrm>
          <a:prstGeom prst="rect">
            <a:avLst/>
          </a:prstGeom>
          <a:noFill/>
          <a:ln w="0">
            <a:noFill/>
          </a:ln>
        </p:spPr>
      </p:pic>
      <p:pic>
        <p:nvPicPr>
          <p:cNvPr id="163" name="Imagen 11" descr=""/>
          <p:cNvPicPr/>
          <p:nvPr/>
        </p:nvPicPr>
        <p:blipFill>
          <a:blip r:embed="rId5"/>
          <a:srcRect l="0" t="16832" r="0" b="12826"/>
          <a:stretch/>
        </p:blipFill>
        <p:spPr>
          <a:xfrm>
            <a:off x="3723840" y="2926080"/>
            <a:ext cx="1694880" cy="1788840"/>
          </a:xfrm>
          <a:prstGeom prst="rect">
            <a:avLst/>
          </a:prstGeom>
          <a:noFill/>
          <a:ln w="0">
            <a:noFill/>
          </a:ln>
        </p:spPr>
      </p:pic>
      <p:pic>
        <p:nvPicPr>
          <p:cNvPr id="164" name="Imagen 13" descr=""/>
          <p:cNvPicPr/>
          <p:nvPr/>
        </p:nvPicPr>
        <p:blipFill>
          <a:blip r:embed="rId6"/>
          <a:srcRect l="0" t="16501" r="0" b="14553"/>
          <a:stretch/>
        </p:blipFill>
        <p:spPr>
          <a:xfrm>
            <a:off x="6401160" y="2896920"/>
            <a:ext cx="1729440" cy="1788840"/>
          </a:xfrm>
          <a:prstGeom prst="rect">
            <a:avLst/>
          </a:prstGeom>
          <a:noFill/>
          <a:ln w="0">
            <a:noFill/>
          </a:ln>
        </p:spPr>
      </p:pic>
      <p:sp>
        <p:nvSpPr>
          <p:cNvPr id="165" name="CuadroTexto 14"/>
          <p:cNvSpPr/>
          <p:nvPr/>
        </p:nvSpPr>
        <p:spPr>
          <a:xfrm>
            <a:off x="792000" y="224100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Guillermo Mattei</a:t>
            </a:r>
            <a:endParaRPr b="0" lang="en-US" sz="1400" strike="noStrike" u="none">
              <a:solidFill>
                <a:srgbClr val="000000"/>
              </a:solidFill>
              <a:effectLst/>
              <a:uFillTx/>
              <a:latin typeface="Arial"/>
            </a:endParaRPr>
          </a:p>
        </p:txBody>
      </p:sp>
      <p:sp>
        <p:nvSpPr>
          <p:cNvPr id="166" name="CuadroTexto 15"/>
          <p:cNvSpPr/>
          <p:nvPr/>
        </p:nvSpPr>
        <p:spPr>
          <a:xfrm>
            <a:off x="3770280" y="218880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Santiago Sosa</a:t>
            </a:r>
            <a:endParaRPr b="0" lang="en-US" sz="1400" strike="noStrike" u="none">
              <a:solidFill>
                <a:srgbClr val="000000"/>
              </a:solidFill>
              <a:effectLst/>
              <a:uFillTx/>
              <a:latin typeface="Arial"/>
            </a:endParaRPr>
          </a:p>
        </p:txBody>
      </p:sp>
      <p:sp>
        <p:nvSpPr>
          <p:cNvPr id="167" name="CuadroTexto 16"/>
          <p:cNvSpPr/>
          <p:nvPr/>
        </p:nvSpPr>
        <p:spPr>
          <a:xfrm>
            <a:off x="6499800" y="2156760"/>
            <a:ext cx="153252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Valeria Fornes</a:t>
            </a:r>
            <a:endParaRPr b="0" lang="en-US" sz="1400" strike="noStrike" u="none">
              <a:solidFill>
                <a:srgbClr val="000000"/>
              </a:solidFill>
              <a:effectLst/>
              <a:uFillTx/>
              <a:latin typeface="Arial"/>
            </a:endParaRPr>
          </a:p>
        </p:txBody>
      </p:sp>
      <p:sp>
        <p:nvSpPr>
          <p:cNvPr id="168" name="CuadroTexto 17"/>
          <p:cNvSpPr/>
          <p:nvPr/>
        </p:nvSpPr>
        <p:spPr>
          <a:xfrm>
            <a:off x="686880" y="4839120"/>
            <a:ext cx="19152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Romina Carnevale</a:t>
            </a:r>
            <a:endParaRPr b="0" lang="en-US" sz="1400" strike="noStrike" u="none">
              <a:solidFill>
                <a:srgbClr val="000000"/>
              </a:solidFill>
              <a:effectLst/>
              <a:uFillTx/>
              <a:latin typeface="Arial"/>
            </a:endParaRPr>
          </a:p>
        </p:txBody>
      </p:sp>
      <p:sp>
        <p:nvSpPr>
          <p:cNvPr id="169" name="CuadroTexto 18"/>
          <p:cNvSpPr/>
          <p:nvPr/>
        </p:nvSpPr>
        <p:spPr>
          <a:xfrm>
            <a:off x="3844080" y="4837680"/>
            <a:ext cx="14958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Eliana Ferreiro</a:t>
            </a:r>
            <a:endParaRPr b="0" lang="en-US" sz="1400" strike="noStrike" u="none">
              <a:solidFill>
                <a:srgbClr val="000000"/>
              </a:solidFill>
              <a:effectLst/>
              <a:uFillTx/>
              <a:latin typeface="Arial"/>
            </a:endParaRPr>
          </a:p>
        </p:txBody>
      </p:sp>
      <p:sp>
        <p:nvSpPr>
          <p:cNvPr id="170" name="CuadroTexto 19"/>
          <p:cNvSpPr/>
          <p:nvPr/>
        </p:nvSpPr>
        <p:spPr>
          <a:xfrm>
            <a:off x="6610320" y="4779000"/>
            <a:ext cx="14958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Gina Alongi</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2057400" y="1371600"/>
            <a:ext cx="4608720" cy="4587120"/>
          </a:xfrm>
          <a:prstGeom prst="rect">
            <a:avLst/>
          </a:prstGeom>
          <a:noFill/>
          <a:ln w="0">
            <a:noFill/>
          </a:ln>
        </p:spPr>
      </p:pic>
      <p:sp>
        <p:nvSpPr>
          <p:cNvPr id="172" name=""/>
          <p:cNvSpPr/>
          <p:nvPr/>
        </p:nvSpPr>
        <p:spPr>
          <a:xfrm>
            <a:off x="2057400" y="685800"/>
            <a:ext cx="4571280" cy="4564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en-US" sz="1800" strike="noStrike" u="none">
                <a:solidFill>
                  <a:srgbClr val="000000"/>
                </a:solidFill>
                <a:effectLst/>
                <a:uFillTx/>
                <a:latin typeface="Arial"/>
              </a:rPr>
              <a:t>QR asistencia y visitas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Google Shape;84;p1"/>
          <p:cNvSpPr/>
          <p:nvPr/>
        </p:nvSpPr>
        <p:spPr>
          <a:xfrm>
            <a:off x="0" y="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74" name="PlaceHolder 1"/>
          <p:cNvSpPr>
            <a:spLocks noGrp="1"/>
          </p:cNvSpPr>
          <p:nvPr>
            <p:ph type="subTitle"/>
          </p:nvPr>
        </p:nvSpPr>
        <p:spPr>
          <a:xfrm>
            <a:off x="731880" y="30600"/>
            <a:ext cx="7687080" cy="727560"/>
          </a:xfrm>
          <a:prstGeom prst="rect">
            <a:avLst/>
          </a:prstGeom>
          <a:noFill/>
          <a:ln w="0">
            <a:noFill/>
          </a:ln>
        </p:spPr>
        <p:txBody>
          <a:bodyPr lIns="91440" rIns="91440" tIns="45720" bIns="45720" anchor="t">
            <a:normAutofit fontScale="85000" lnSpcReduction="9999"/>
          </a:bodyPr>
          <a:p>
            <a:pPr algn="ctr">
              <a:lnSpc>
                <a:spcPct val="100000"/>
              </a:lnSpc>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75" name="Google Shape;87;p1"/>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76" name="Google Shape;88;p1"/>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77" name="Imagen 2" descr=""/>
          <p:cNvPicPr/>
          <p:nvPr/>
        </p:nvPicPr>
        <p:blipFill>
          <a:blip r:embed="rId1"/>
          <a:stretch/>
        </p:blipFill>
        <p:spPr>
          <a:xfrm>
            <a:off x="24120" y="15120"/>
            <a:ext cx="706680" cy="742680"/>
          </a:xfrm>
          <a:prstGeom prst="rect">
            <a:avLst/>
          </a:prstGeom>
          <a:noFill/>
          <a:ln w="0">
            <a:noFill/>
          </a:ln>
        </p:spPr>
      </p:pic>
      <p:pic>
        <p:nvPicPr>
          <p:cNvPr id="178" name="Imagen 3" descr=""/>
          <p:cNvPicPr/>
          <p:nvPr/>
        </p:nvPicPr>
        <p:blipFill>
          <a:blip r:embed="rId2"/>
          <a:stretch/>
        </p:blipFill>
        <p:spPr>
          <a:xfrm>
            <a:off x="8412480" y="0"/>
            <a:ext cx="705960" cy="748800"/>
          </a:xfrm>
          <a:prstGeom prst="rect">
            <a:avLst/>
          </a:prstGeom>
          <a:noFill/>
          <a:ln w="0">
            <a:noFill/>
          </a:ln>
        </p:spPr>
      </p:pic>
      <p:sp>
        <p:nvSpPr>
          <p:cNvPr id="179" name="Google Shape;85;p1"/>
          <p:cNvSpPr/>
          <p:nvPr/>
        </p:nvSpPr>
        <p:spPr>
          <a:xfrm>
            <a:off x="647640" y="942120"/>
            <a:ext cx="7771320" cy="3438000"/>
          </a:xfrm>
          <a:prstGeom prst="rect">
            <a:avLst/>
          </a:prstGeom>
          <a:noFill/>
          <a:ln w="0">
            <a:noFill/>
          </a:ln>
        </p:spPr>
        <p:style>
          <a:lnRef idx="0"/>
          <a:fillRef idx="0"/>
          <a:effectRef idx="0"/>
          <a:fontRef idx="minor"/>
        </p:style>
        <p:txBody>
          <a:bodyPr lIns="90000" rIns="90000" tIns="45000" bIns="45000" anchor="ctr">
            <a:normAutofit/>
          </a:bodyPr>
          <a:p>
            <a:pPr algn="ctr">
              <a:lnSpc>
                <a:spcPct val="100000"/>
              </a:lnSpc>
            </a:pPr>
            <a:r>
              <a:rPr b="1" lang="es-MX" sz="3300" strike="noStrike" u="none">
                <a:solidFill>
                  <a:schemeClr val="dk1"/>
                </a:solidFill>
                <a:effectLst/>
                <a:uFillTx/>
                <a:latin typeface="Calibri"/>
                <a:ea typeface="Calibri"/>
              </a:rPr>
              <a:t>Entendiendo dinámica de poblaciones</a:t>
            </a:r>
            <a:endParaRPr b="0" lang="en-US" sz="3300" strike="noStrike" u="none">
              <a:solidFill>
                <a:srgbClr val="000000"/>
              </a:solidFill>
              <a:effectLst/>
              <a:uFillTx/>
              <a:latin typeface="Arial"/>
            </a:endParaRPr>
          </a:p>
          <a:p>
            <a:pPr algn="ctr">
              <a:lnSpc>
                <a:spcPct val="100000"/>
              </a:lnSpc>
            </a:pPr>
            <a:endParaRPr b="0" lang="en-US" sz="2000" strike="noStrike" u="none">
              <a:solidFill>
                <a:srgbClr val="000000"/>
              </a:solidFill>
              <a:effectLst/>
              <a:uFillTx/>
              <a:latin typeface="Arial"/>
            </a:endParaRPr>
          </a:p>
          <a:p>
            <a:pPr algn="ctr">
              <a:lnSpc>
                <a:spcPct val="100000"/>
              </a:lnSpc>
            </a:pPr>
            <a:r>
              <a:rPr b="0" i="1" lang="es-MX" sz="2400" strike="noStrike" u="none">
                <a:solidFill>
                  <a:schemeClr val="dk1"/>
                </a:solidFill>
                <a:effectLst/>
                <a:uFillTx/>
                <a:latin typeface="Calibri"/>
                <a:ea typeface="Calibri"/>
              </a:rPr>
              <a:t>Propuesta interdisciplinaria para la enseñanza en la escuela media y superior.</a:t>
            </a:r>
            <a:endParaRPr b="0" lang="en-US" sz="2400" strike="noStrike" u="none">
              <a:solidFill>
                <a:srgbClr val="000000"/>
              </a:solidFill>
              <a:effectLst/>
              <a:uFillTx/>
              <a:latin typeface="Arial"/>
            </a:endParaRPr>
          </a:p>
          <a:p>
            <a:pPr algn="ctr">
              <a:lnSpc>
                <a:spcPct val="100000"/>
              </a:lnSpc>
            </a:pPr>
            <a:endParaRPr b="0" lang="en-US" sz="1600" strike="noStrike" u="none">
              <a:solidFill>
                <a:srgbClr val="000000"/>
              </a:solidFill>
              <a:effectLst/>
              <a:uFillTx/>
              <a:latin typeface="Arial"/>
            </a:endParaRPr>
          </a:p>
        </p:txBody>
      </p:sp>
      <p:sp>
        <p:nvSpPr>
          <p:cNvPr id="180" name="CuadroTexto 5"/>
          <p:cNvSpPr/>
          <p:nvPr/>
        </p:nvSpPr>
        <p:spPr>
          <a:xfrm>
            <a:off x="731520" y="4790520"/>
            <a:ext cx="7679520" cy="1671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2000" strike="noStrike" u="none">
                <a:solidFill>
                  <a:srgbClr val="000000"/>
                </a:solidFill>
                <a:effectLst/>
                <a:uFillTx/>
                <a:latin typeface="Calibri"/>
                <a:ea typeface="Arial"/>
              </a:rPr>
              <a:t>G. Sebastián Pedersen (</a:t>
            </a:r>
            <a:r>
              <a:rPr b="0" lang="es-ES" sz="2000" strike="noStrike" u="none">
                <a:solidFill>
                  <a:srgbClr val="0000ff"/>
                </a:solidFill>
                <a:effectLst/>
                <a:uFillTx/>
                <a:latin typeface="Calibri"/>
                <a:ea typeface="Arial"/>
                <a:hlinkClick r:id="rId3"/>
              </a:rPr>
              <a:t>spedersen@dm.uba.ar</a:t>
            </a:r>
            <a:r>
              <a:rPr b="0" lang="es-ES" sz="2000" strike="noStrike" u="none">
                <a:solidFill>
                  <a:srgbClr val="000000"/>
                </a:solidFill>
                <a:effectLst/>
                <a:uFillTx/>
                <a:latin typeface="Calibri"/>
                <a:ea typeface="Arial"/>
              </a:rPr>
              <a:t>).</a:t>
            </a:r>
            <a:endParaRPr b="0" lang="en-US" sz="2000" strike="noStrike" u="none">
              <a:solidFill>
                <a:srgbClr val="000000"/>
              </a:solidFill>
              <a:effectLst/>
              <a:uFillTx/>
              <a:latin typeface="Arial"/>
            </a:endParaRPr>
          </a:p>
          <a:p>
            <a:pPr>
              <a:lnSpc>
                <a:spcPct val="100000"/>
              </a:lnSpc>
              <a:spcBef>
                <a:spcPts val="1191"/>
              </a:spcBef>
              <a:spcAft>
                <a:spcPts val="992"/>
              </a:spcAft>
            </a:pPr>
            <a:r>
              <a:rPr b="0" lang="es-ES" sz="2000" strike="noStrike" u="none">
                <a:solidFill>
                  <a:srgbClr val="000000"/>
                </a:solidFill>
                <a:effectLst/>
                <a:uFillTx/>
                <a:latin typeface="Calibri"/>
                <a:ea typeface="Arial"/>
              </a:rPr>
              <a:t>Pablo Perrella (</a:t>
            </a:r>
            <a:r>
              <a:rPr b="0" lang="es-ES" sz="2000" strike="noStrike" u="none">
                <a:solidFill>
                  <a:srgbClr val="0000ff"/>
                </a:solidFill>
                <a:effectLst/>
                <a:uFillTx/>
                <a:latin typeface="Calibri"/>
                <a:ea typeface="Arial"/>
                <a:hlinkClick r:id="rId4"/>
              </a:rPr>
              <a:t>pgperrella@gmail.com</a:t>
            </a:r>
            <a:r>
              <a:rPr b="0" lang="es-ES" sz="2000" strike="noStrike" u="none">
                <a:solidFill>
                  <a:srgbClr val="000000"/>
                </a:solidFill>
                <a:effectLst/>
                <a:uFillTx/>
                <a:latin typeface="Calibri"/>
                <a:ea typeface="Arial"/>
              </a:rPr>
              <a:t>).</a:t>
            </a:r>
            <a:endParaRPr b="0" lang="en-US" sz="2000" strike="noStrike" u="none">
              <a:solidFill>
                <a:srgbClr val="000000"/>
              </a:solidFill>
              <a:effectLst/>
              <a:uFillTx/>
              <a:latin typeface="Arial"/>
            </a:endParaRPr>
          </a:p>
          <a:p>
            <a:pPr>
              <a:lnSpc>
                <a:spcPct val="100000"/>
              </a:lnSpc>
            </a:pPr>
            <a:endParaRPr b="0" lang="en-US" sz="2000" strike="noStrike" u="none">
              <a:solidFill>
                <a:srgbClr val="000000"/>
              </a:solidFill>
              <a:effectLst/>
              <a:uFillTx/>
              <a:latin typeface="Arial"/>
            </a:endParaRPr>
          </a:p>
          <a:p>
            <a:pPr>
              <a:lnSpc>
                <a:spcPct val="100000"/>
              </a:lnSpc>
            </a:pPr>
            <a:r>
              <a:rPr b="0" lang="es-ES" sz="2000" strike="noStrike" u="none">
                <a:solidFill>
                  <a:srgbClr val="000000"/>
                </a:solidFill>
                <a:effectLst/>
                <a:uFillTx/>
                <a:latin typeface="Calibri"/>
                <a:ea typeface="Arial"/>
              </a:rPr>
              <a:t>Depto. de Matemática – FCEyN – UBA.</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Google Shape;84;p1"/>
          <p:cNvSpPr/>
          <p:nvPr/>
        </p:nvSpPr>
        <p:spPr>
          <a:xfrm>
            <a:off x="0" y="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82"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nSpc>
                <a:spcPct val="100000"/>
              </a:lnSpc>
              <a:buNone/>
              <a:tabLst>
                <a:tab algn="l" pos="0"/>
              </a:tabLst>
            </a:pPr>
            <a:r>
              <a:rPr b="1" lang="en-US" sz="2400" strike="noStrike" u="none">
                <a:solidFill>
                  <a:srgbClr val="000000"/>
                </a:solidFill>
                <a:effectLst/>
                <a:uFillTx/>
                <a:latin typeface="Arial"/>
              </a:rPr>
              <a:t>Todo el taller está acá:</a:t>
            </a:r>
            <a:br>
              <a:rPr sz="2400"/>
            </a:br>
            <a:br>
              <a:rPr sz="2400"/>
            </a:br>
            <a:r>
              <a:rPr b="0" lang="en-US" sz="2400" strike="noStrike" u="none">
                <a:solidFill>
                  <a:srgbClr val="000000"/>
                </a:solidFill>
                <a:effectLst/>
                <a:uFillTx/>
                <a:latin typeface="Arial"/>
                <a:hlinkClick r:id="rId1"/>
              </a:rPr>
              <a:t>https://sebasped.github.io/taller_ciencias_2025/</a:t>
            </a:r>
            <a:endParaRPr b="0" lang="en-US" sz="2400" strike="noStrike" u="none">
              <a:solidFill>
                <a:srgbClr val="000000"/>
              </a:solidFill>
              <a:effectLst/>
              <a:uFillTx/>
              <a:latin typeface="Arial"/>
            </a:endParaRPr>
          </a:p>
        </p:txBody>
      </p:sp>
      <p:sp>
        <p:nvSpPr>
          <p:cNvPr id="183" name="PlaceHolder 2"/>
          <p:cNvSpPr>
            <a:spLocks noGrp="1"/>
          </p:cNvSpPr>
          <p:nvPr>
            <p:ph type="subTitle"/>
          </p:nvPr>
        </p:nvSpPr>
        <p:spPr>
          <a:xfrm>
            <a:off x="731880" y="30600"/>
            <a:ext cx="7687080" cy="727560"/>
          </a:xfrm>
          <a:prstGeom prst="rect">
            <a:avLst/>
          </a:prstGeom>
          <a:noFill/>
          <a:ln w="0">
            <a:noFill/>
          </a:ln>
        </p:spPr>
        <p:txBody>
          <a:bodyPr lIns="91440" rIns="91440" tIns="45720" bIns="45720" anchor="t">
            <a:normAutofit fontScale="85000" lnSpcReduction="9999"/>
          </a:bodyPr>
          <a:p>
            <a:pPr indent="0" algn="ctr">
              <a:lnSpc>
                <a:spcPct val="100000"/>
              </a:lnSpc>
              <a:buNone/>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84" name="Google Shape;87;p1"/>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85" name="Google Shape;88;p1"/>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86" name="Imagen 2" descr=""/>
          <p:cNvPicPr/>
          <p:nvPr/>
        </p:nvPicPr>
        <p:blipFill>
          <a:blip r:embed="rId2"/>
          <a:stretch/>
        </p:blipFill>
        <p:spPr>
          <a:xfrm>
            <a:off x="24120" y="15120"/>
            <a:ext cx="706680" cy="742680"/>
          </a:xfrm>
          <a:prstGeom prst="rect">
            <a:avLst/>
          </a:prstGeom>
          <a:noFill/>
          <a:ln w="0">
            <a:noFill/>
          </a:ln>
        </p:spPr>
      </p:pic>
      <p:pic>
        <p:nvPicPr>
          <p:cNvPr id="187" name="Imagen 3" descr=""/>
          <p:cNvPicPr/>
          <p:nvPr/>
        </p:nvPicPr>
        <p:blipFill>
          <a:blip r:embed="rId3"/>
          <a:stretch/>
        </p:blipFill>
        <p:spPr>
          <a:xfrm>
            <a:off x="8412480" y="0"/>
            <a:ext cx="705960" cy="7488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Google Shape;84;p1"/>
          <p:cNvSpPr/>
          <p:nvPr/>
        </p:nvSpPr>
        <p:spPr>
          <a:xfrm>
            <a:off x="0" y="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89"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gn="ctr">
              <a:buNone/>
            </a:pPr>
            <a:endParaRPr b="0" lang="en-US" sz="1800" strike="noStrike" u="none">
              <a:solidFill>
                <a:srgbClr val="000000"/>
              </a:solidFill>
              <a:effectLst/>
              <a:uFillTx/>
              <a:latin typeface="Arial"/>
            </a:endParaRPr>
          </a:p>
        </p:txBody>
      </p:sp>
      <p:sp>
        <p:nvSpPr>
          <p:cNvPr id="190" name="PlaceHolder 2"/>
          <p:cNvSpPr>
            <a:spLocks noGrp="1"/>
          </p:cNvSpPr>
          <p:nvPr>
            <p:ph type="subTitle"/>
          </p:nvPr>
        </p:nvSpPr>
        <p:spPr>
          <a:xfrm>
            <a:off x="618120" y="30600"/>
            <a:ext cx="7830000" cy="758160"/>
          </a:xfrm>
          <a:prstGeom prst="rect">
            <a:avLst/>
          </a:prstGeom>
          <a:noFill/>
          <a:ln w="0">
            <a:noFill/>
          </a:ln>
        </p:spPr>
        <p:txBody>
          <a:bodyPr lIns="91440" rIns="91440" tIns="45720" bIns="45720" anchor="t">
            <a:normAutofit fontScale="85000" lnSpcReduction="9999"/>
          </a:bodyPr>
          <a:p>
            <a:pPr indent="0" algn="ctr">
              <a:lnSpc>
                <a:spcPct val="100000"/>
              </a:lnSpc>
              <a:buNone/>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91" name="Google Shape;87;p1"/>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92" name="Google Shape;88;p1"/>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93" name="Imagen 2" descr=""/>
          <p:cNvPicPr/>
          <p:nvPr/>
        </p:nvPicPr>
        <p:blipFill>
          <a:blip r:embed="rId1"/>
          <a:stretch/>
        </p:blipFill>
        <p:spPr>
          <a:xfrm>
            <a:off x="24120" y="15120"/>
            <a:ext cx="706680" cy="742680"/>
          </a:xfrm>
          <a:prstGeom prst="rect">
            <a:avLst/>
          </a:prstGeom>
          <a:noFill/>
          <a:ln w="0">
            <a:noFill/>
          </a:ln>
        </p:spPr>
      </p:pic>
      <p:pic>
        <p:nvPicPr>
          <p:cNvPr id="194" name="Imagen 3" descr=""/>
          <p:cNvPicPr/>
          <p:nvPr/>
        </p:nvPicPr>
        <p:blipFill>
          <a:blip r:embed="rId2"/>
          <a:stretch/>
        </p:blipFill>
        <p:spPr>
          <a:xfrm>
            <a:off x="8412480" y="0"/>
            <a:ext cx="705960" cy="748800"/>
          </a:xfrm>
          <a:prstGeom prst="rect">
            <a:avLst/>
          </a:prstGeom>
          <a:noFill/>
          <a:ln w="0">
            <a:noFill/>
          </a:ln>
        </p:spPr>
      </p:pic>
      <p:pic>
        <p:nvPicPr>
          <p:cNvPr id="195" name="Imagen 5" descr=""/>
          <p:cNvPicPr/>
          <p:nvPr/>
        </p:nvPicPr>
        <p:blipFill>
          <a:blip r:embed="rId3"/>
          <a:stretch/>
        </p:blipFill>
        <p:spPr>
          <a:xfrm>
            <a:off x="24120" y="773280"/>
            <a:ext cx="6897960" cy="2422440"/>
          </a:xfrm>
          <a:prstGeom prst="rect">
            <a:avLst/>
          </a:prstGeom>
          <a:noFill/>
          <a:ln w="0">
            <a:noFill/>
          </a:ln>
        </p:spPr>
      </p:pic>
      <p:pic>
        <p:nvPicPr>
          <p:cNvPr id="196" name="Imagen 6" descr=""/>
          <p:cNvPicPr/>
          <p:nvPr/>
        </p:nvPicPr>
        <p:blipFill>
          <a:blip r:embed="rId4"/>
          <a:stretch/>
        </p:blipFill>
        <p:spPr>
          <a:xfrm>
            <a:off x="6923160" y="789480"/>
            <a:ext cx="2186640" cy="2399760"/>
          </a:xfrm>
          <a:prstGeom prst="rect">
            <a:avLst/>
          </a:prstGeom>
          <a:noFill/>
          <a:ln w="0">
            <a:noFill/>
          </a:ln>
        </p:spPr>
      </p:pic>
      <p:sp>
        <p:nvSpPr>
          <p:cNvPr id="197" name="Google Shape;119;p17"/>
          <p:cNvSpPr/>
          <p:nvPr/>
        </p:nvSpPr>
        <p:spPr>
          <a:xfrm>
            <a:off x="0" y="3176640"/>
            <a:ext cx="9109800" cy="3704040"/>
          </a:xfrm>
          <a:prstGeom prst="rect">
            <a:avLst/>
          </a:prstGeom>
          <a:noFill/>
          <a:ln w="0">
            <a:solidFill>
              <a:srgbClr val="3b0076"/>
            </a:solidFill>
          </a:ln>
        </p:spPr>
        <p:style>
          <a:lnRef idx="0"/>
          <a:fillRef idx="0"/>
          <a:effectRef idx="0"/>
          <a:fontRef idx="minor"/>
        </p:style>
        <p:txBody>
          <a:bodyPr lIns="90000" rIns="90000" tIns="45000" bIns="45000" anchor="t">
            <a:spAutoFit/>
          </a:bodyPr>
          <a:p>
            <a:pPr algn="just">
              <a:lnSpc>
                <a:spcPct val="128000"/>
              </a:lnSpc>
            </a:pPr>
            <a:r>
              <a:rPr b="1" lang="es-ES" sz="1400" strike="noStrike" u="none">
                <a:solidFill>
                  <a:srgbClr val="000000"/>
                </a:solidFill>
                <a:effectLst/>
                <a:uFillTx/>
                <a:latin typeface="Poppins"/>
                <a:ea typeface="Poppins"/>
              </a:rPr>
              <a:t>La FCEN-UBA al igual que todas las unidades académicas de la UBA -y el resto de las Universidades Nacionales que también participan de la organización del Encuentro- está atravesando una reducción presupuestaria </a:t>
            </a:r>
            <a:r>
              <a:rPr b="1" lang="es-MX" sz="1400" strike="noStrike" u="none">
                <a:solidFill>
                  <a:srgbClr val="000000"/>
                </a:solidFill>
                <a:effectLst/>
                <a:uFillTx/>
                <a:latin typeface="Poppins"/>
                <a:ea typeface="Poppins"/>
              </a:rPr>
              <a:t>sin precedentes</a:t>
            </a:r>
            <a:r>
              <a:rPr b="1" lang="es-ES" sz="1400" strike="noStrike" u="none">
                <a:solidFill>
                  <a:srgbClr val="000000"/>
                </a:solidFill>
                <a:effectLst/>
                <a:uFillTx/>
                <a:latin typeface="Poppins"/>
                <a:ea typeface="Poppins"/>
              </a:rPr>
              <a:t> que condiciona el funcionamiento habitual. Es imprescindible que se </a:t>
            </a:r>
            <a:r>
              <a:rPr b="1" lang="es-MX" sz="1400" strike="noStrike" u="none">
                <a:solidFill>
                  <a:srgbClr val="000000"/>
                </a:solidFill>
                <a:effectLst/>
                <a:uFillTx/>
                <a:latin typeface="Poppins"/>
                <a:ea typeface="Arial"/>
              </a:rPr>
              <a:t>ponga en funcionamiento la Ley de Financiamiento de la Educación Universitaria y Recomposición del Salario Docente y No docente, que luego de ser vetada por el gobierno actual y ratificada por el Congreso Nacional, sigue sin ser aplicada. </a:t>
            </a:r>
            <a:r>
              <a:rPr b="1" lang="es-ES" sz="1400" strike="noStrike" u="none">
                <a:solidFill>
                  <a:srgbClr val="000000"/>
                </a:solidFill>
                <a:effectLst/>
                <a:uFillTx/>
                <a:latin typeface="Poppins"/>
                <a:ea typeface="Poppins"/>
              </a:rPr>
              <a:t>Ante esta situación crítica, las universidades continúan manifestándose a través de marchas, clases públicas, asambleas y otras acciones.</a:t>
            </a:r>
            <a:endParaRPr b="0" lang="en-US" sz="1400" strike="noStrike" u="none">
              <a:solidFill>
                <a:srgbClr val="000000"/>
              </a:solidFill>
              <a:effectLst/>
              <a:uFillTx/>
              <a:latin typeface="Arial"/>
            </a:endParaRPr>
          </a:p>
          <a:p>
            <a:pPr algn="just">
              <a:lnSpc>
                <a:spcPct val="128000"/>
              </a:lnSpc>
              <a:tabLst>
                <a:tab algn="l" pos="0"/>
              </a:tabLst>
            </a:pPr>
            <a:r>
              <a:rPr b="1" lang="es-ES" sz="1400" strike="noStrike" u="none">
                <a:solidFill>
                  <a:srgbClr val="000000"/>
                </a:solidFill>
                <a:effectLst/>
                <a:uFillTx/>
                <a:latin typeface="Poppins"/>
                <a:ea typeface="Poppins"/>
              </a:rPr>
              <a:t>¿Para qué se necesita presupuesto?</a:t>
            </a:r>
            <a:endParaRPr b="0" lang="en-US" sz="1400" strike="noStrike" u="none">
              <a:solidFill>
                <a:srgbClr val="000000"/>
              </a:solidFill>
              <a:effectLst/>
              <a:uFillTx/>
              <a:latin typeface="Arial"/>
            </a:endParaRPr>
          </a:p>
          <a:p>
            <a:pPr algn="just">
              <a:lnSpc>
                <a:spcPct val="128000"/>
              </a:lnSpc>
              <a:tabLst>
                <a:tab algn="l" pos="0"/>
              </a:tabLst>
            </a:pPr>
            <a:r>
              <a:rPr b="1" lang="es-ES" sz="1400" strike="noStrike" u="none">
                <a:solidFill>
                  <a:srgbClr val="000000"/>
                </a:solidFill>
                <a:effectLst/>
                <a:uFillTx/>
                <a:latin typeface="Poppins"/>
                <a:ea typeface="Poppins"/>
              </a:rPr>
              <a:t>Para cubrir insumos necesarios para la enseñanza (reactivos, equipamiento, gestión de residuos), becas para estudiantes, material de biblioteca, mantenimiento de edificios (baños, matafuegos, ascensores, tubos de luz, etc.), pago de servicios, de salarios, y poder sostener actividades como este Encuentro del que estás participando.</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Google Shape;125;p18"/>
          <p:cNvSpPr/>
          <p:nvPr/>
        </p:nvSpPr>
        <p:spPr>
          <a:xfrm>
            <a:off x="376200" y="1234800"/>
            <a:ext cx="8390520" cy="5151960"/>
          </a:xfrm>
          <a:prstGeom prst="rect">
            <a:avLst/>
          </a:prstGeom>
          <a:noFill/>
          <a:ln w="0">
            <a:solidFill>
              <a:srgbClr val="4f6228"/>
            </a:solidFill>
          </a:ln>
        </p:spPr>
        <p:style>
          <a:lnRef idx="0"/>
          <a:fillRef idx="0"/>
          <a:effectRef idx="0"/>
          <a:fontRef idx="minor"/>
        </p:style>
        <p:txBody>
          <a:bodyPr lIns="90000" rIns="90000" tIns="45000" bIns="45000" anchor="t">
            <a:normAutofit fontScale="25000" lnSpcReduction="19999"/>
          </a:bodyPr>
          <a:p>
            <a:pPr algn="ctr">
              <a:lnSpc>
                <a:spcPct val="100000"/>
              </a:lnSpc>
              <a:tabLst>
                <a:tab algn="l" pos="0"/>
              </a:tabLst>
            </a:pPr>
            <a:r>
              <a:rPr b="1" lang="es-ES" sz="8800" strike="noStrike" u="none">
                <a:solidFill>
                  <a:schemeClr val="dk1"/>
                </a:solidFill>
                <a:effectLst/>
                <a:uFillTx/>
                <a:latin typeface="Arial"/>
                <a:ea typeface="Arial"/>
              </a:rPr>
              <a:t>¿Cómo sigue el Encuentro?</a:t>
            </a:r>
            <a:endParaRPr b="0" lang="en-US" sz="8800" strike="noStrike" u="none">
              <a:solidFill>
                <a:srgbClr val="000000"/>
              </a:solidFill>
              <a:effectLst/>
              <a:uFillTx/>
              <a:latin typeface="Arial"/>
            </a:endParaRPr>
          </a:p>
          <a:p>
            <a:pPr algn="ctr">
              <a:lnSpc>
                <a:spcPct val="100000"/>
              </a:lnSpc>
              <a:tabLst>
                <a:tab algn="l" pos="0"/>
              </a:tabLst>
            </a:pP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13 a 14  horas: </a:t>
            </a:r>
            <a:r>
              <a:rPr b="1" lang="es-ES" sz="8800" strike="noStrike" u="none">
                <a:solidFill>
                  <a:schemeClr val="dk1"/>
                </a:solidFill>
                <a:effectLst/>
                <a:uFillTx/>
                <a:latin typeface="Arial"/>
                <a:ea typeface="Arial"/>
              </a:rPr>
              <a:t>Almuerzo</a:t>
            </a:r>
            <a:r>
              <a:rPr b="0" lang="es-ES"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14 a 17 horas: </a:t>
            </a:r>
            <a:r>
              <a:rPr b="1" lang="es-ES" sz="8800" strike="noStrike" u="none">
                <a:solidFill>
                  <a:schemeClr val="dk1"/>
                </a:solidFill>
                <a:effectLst/>
                <a:uFillTx/>
                <a:latin typeface="Arial"/>
                <a:ea typeface="Arial"/>
              </a:rPr>
              <a:t>Presentación de pósteres</a:t>
            </a:r>
            <a:r>
              <a:rPr b="0" lang="es-ES"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17.30 a 19 horas: </a:t>
            </a:r>
            <a:r>
              <a:rPr b="1" lang="es-ES" sz="8800" strike="noStrike" u="none">
                <a:solidFill>
                  <a:schemeClr val="dk1"/>
                </a:solidFill>
                <a:effectLst/>
                <a:uFillTx/>
                <a:latin typeface="Arial"/>
                <a:ea typeface="Arial"/>
              </a:rPr>
              <a:t>Conferencia de cierre:</a:t>
            </a:r>
            <a:endParaRPr b="0" lang="en-US" sz="8800" strike="noStrike" u="none">
              <a:solidFill>
                <a:srgbClr val="000000"/>
              </a:solidFill>
              <a:effectLst/>
              <a:uFillTx/>
              <a:latin typeface="Arial"/>
            </a:endParaRPr>
          </a:p>
          <a:p>
            <a:pPr marL="216000" indent="-216000" algn="ctr">
              <a:lnSpc>
                <a:spcPct val="170000"/>
              </a:lnSpc>
              <a:spcBef>
                <a:spcPts val="496"/>
              </a:spcBef>
              <a:tabLst>
                <a:tab algn="l" pos="0"/>
              </a:tabLst>
            </a:pPr>
            <a:r>
              <a:rPr b="0" i="1" lang="es-MX"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algn="ctr">
              <a:lnSpc>
                <a:spcPct val="170000"/>
              </a:lnSpc>
              <a:spcBef>
                <a:spcPts val="496"/>
              </a:spcBef>
              <a:tabLst>
                <a:tab algn="l" pos="0"/>
              </a:tabLst>
            </a:pPr>
            <a:endParaRPr b="0" lang="en-US" sz="8800" strike="noStrike" u="none">
              <a:solidFill>
                <a:srgbClr val="000000"/>
              </a:solidFill>
              <a:effectLst/>
              <a:uFillTx/>
              <a:latin typeface="Arial"/>
            </a:endParaRPr>
          </a:p>
          <a:p>
            <a:pPr marL="216000" algn="ctr">
              <a:lnSpc>
                <a:spcPct val="100000"/>
              </a:lnSpc>
              <a:spcBef>
                <a:spcPts val="496"/>
              </a:spcBef>
              <a:tabLst>
                <a:tab algn="l" pos="0"/>
              </a:tabLst>
            </a:pPr>
            <a:endParaRPr b="0" lang="en-US" sz="8800" strike="noStrike" u="none">
              <a:solidFill>
                <a:srgbClr val="000000"/>
              </a:solidFill>
              <a:effectLst/>
              <a:uFillTx/>
              <a:latin typeface="Arial"/>
            </a:endParaRPr>
          </a:p>
          <a:p>
            <a:pPr marL="216000" algn="ctr">
              <a:lnSpc>
                <a:spcPct val="100000"/>
              </a:lnSpc>
              <a:spcBef>
                <a:spcPts val="496"/>
              </a:spcBef>
              <a:tabLst>
                <a:tab algn="l" pos="0"/>
              </a:tabLst>
            </a:pPr>
            <a:r>
              <a:rPr b="0" lang="es-MX" sz="8800" strike="noStrike" u="none">
                <a:solidFill>
                  <a:srgbClr val="000000"/>
                </a:solidFill>
                <a:effectLst/>
                <a:uFillTx/>
                <a:latin typeface="Arial"/>
                <a:ea typeface="Arial"/>
              </a:rPr>
              <a:t>Aula 1403 - Cero + Infinito</a:t>
            </a:r>
            <a:endParaRPr b="0" lang="en-US" sz="8800" strike="noStrike" u="none">
              <a:solidFill>
                <a:srgbClr val="000000"/>
              </a:solidFill>
              <a:effectLst/>
              <a:uFillTx/>
              <a:latin typeface="Arial"/>
            </a:endParaRPr>
          </a:p>
          <a:p>
            <a:pPr marL="216000" algn="ctr">
              <a:lnSpc>
                <a:spcPct val="100000"/>
              </a:lnSpc>
              <a:spcBef>
                <a:spcPts val="496"/>
              </a:spcBef>
              <a:tabLst>
                <a:tab algn="l" pos="0"/>
              </a:tabLst>
            </a:pPr>
            <a:endParaRPr b="0" lang="en-US" sz="8800" strike="noStrike" u="none">
              <a:solidFill>
                <a:srgbClr val="000000"/>
              </a:solidFill>
              <a:effectLst/>
              <a:uFillTx/>
              <a:latin typeface="Arial"/>
            </a:endParaRPr>
          </a:p>
          <a:p>
            <a:pPr marL="216000" algn="ctr">
              <a:lnSpc>
                <a:spcPct val="100000"/>
              </a:lnSpc>
              <a:spcBef>
                <a:spcPts val="496"/>
              </a:spcBef>
              <a:tabLst>
                <a:tab algn="l" pos="0"/>
              </a:tabLst>
            </a:pPr>
            <a:r>
              <a:rPr b="0" lang="es-MX" sz="8000" strike="noStrike" u="none">
                <a:solidFill>
                  <a:srgbClr val="000000"/>
                </a:solidFill>
                <a:effectLst/>
                <a:uFillTx/>
                <a:latin typeface="Arial"/>
                <a:ea typeface="Arial"/>
              </a:rPr>
              <a:t>Prof. Sandra Escovedo. Universidad Federal Fluminense, Brasil</a:t>
            </a:r>
            <a:endParaRPr b="0" lang="en-US" sz="8000" strike="noStrike" u="none">
              <a:solidFill>
                <a:srgbClr val="000000"/>
              </a:solidFill>
              <a:effectLst/>
              <a:uFillTx/>
              <a:latin typeface="Arial"/>
            </a:endParaRPr>
          </a:p>
        </p:txBody>
      </p:sp>
      <p:sp>
        <p:nvSpPr>
          <p:cNvPr id="199" name="Google Shape;133;p18"/>
          <p:cNvSpPr/>
          <p:nvPr/>
        </p:nvSpPr>
        <p:spPr>
          <a:xfrm>
            <a:off x="0" y="756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200" name="Google Shape;134;p18"/>
          <p:cNvSpPr/>
          <p:nvPr/>
        </p:nvSpPr>
        <p:spPr>
          <a:xfrm>
            <a:off x="618120" y="30600"/>
            <a:ext cx="7830000" cy="735120"/>
          </a:xfrm>
          <a:prstGeom prst="rect">
            <a:avLst/>
          </a:prstGeom>
          <a:noFill/>
          <a:ln w="0">
            <a:noFill/>
          </a:ln>
        </p:spPr>
        <p:style>
          <a:lnRef idx="0"/>
          <a:fillRef idx="0"/>
          <a:effectRef idx="0"/>
          <a:fontRef idx="minor"/>
        </p:style>
        <p:txBody>
          <a:bodyPr lIns="90000" rIns="90000" tIns="45000" bIns="45000" anchor="t">
            <a:normAutofit fontScale="85000" lnSpcReduction="9999"/>
          </a:bodyPr>
          <a:p>
            <a:pPr algn="ctr">
              <a:lnSpc>
                <a:spcPct val="100000"/>
              </a:lnSpc>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201" name="Google Shape;135;p18"/>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202" name="Google Shape;136;p18"/>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203" name="Imagen 1" descr=""/>
          <p:cNvPicPr/>
          <p:nvPr/>
        </p:nvPicPr>
        <p:blipFill>
          <a:blip r:embed="rId1"/>
          <a:stretch/>
        </p:blipFill>
        <p:spPr>
          <a:xfrm>
            <a:off x="-12600" y="23040"/>
            <a:ext cx="705960" cy="748800"/>
          </a:xfrm>
          <a:prstGeom prst="rect">
            <a:avLst/>
          </a:prstGeom>
          <a:noFill/>
          <a:ln w="0">
            <a:noFill/>
          </a:ln>
        </p:spPr>
      </p:pic>
      <p:pic>
        <p:nvPicPr>
          <p:cNvPr id="204" name="Imagen 2" descr=""/>
          <p:cNvPicPr/>
          <p:nvPr/>
        </p:nvPicPr>
        <p:blipFill>
          <a:blip r:embed="rId2"/>
          <a:stretch/>
        </p:blipFill>
        <p:spPr>
          <a:xfrm>
            <a:off x="8404920" y="0"/>
            <a:ext cx="705960" cy="748800"/>
          </a:xfrm>
          <a:prstGeom prst="rect">
            <a:avLst/>
          </a:prstGeom>
          <a:noFill/>
          <a:ln w="0">
            <a:noFill/>
          </a:ln>
        </p:spPr>
      </p:pic>
      <p:sp>
        <p:nvSpPr>
          <p:cNvPr id="205" name="CuadroTexto 3"/>
          <p:cNvSpPr/>
          <p:nvPr/>
        </p:nvSpPr>
        <p:spPr>
          <a:xfrm>
            <a:off x="376200" y="3678480"/>
            <a:ext cx="8390520" cy="24937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70000"/>
              </a:lnSpc>
              <a:spcBef>
                <a:spcPts val="496"/>
              </a:spcBef>
              <a:tabLst>
                <a:tab algn="l" pos="0"/>
              </a:tabLst>
            </a:pPr>
            <a:r>
              <a:rPr b="1" i="1" lang="es-MX" sz="2200" strike="noStrike" u="none">
                <a:solidFill>
                  <a:srgbClr val="000000"/>
                </a:solidFill>
                <a:effectLst/>
                <a:uFillTx/>
                <a:latin typeface="Arial"/>
                <a:ea typeface="Arial"/>
              </a:rPr>
              <a:t>Enseñanza de las ciencias en tiempos neoconservadores y presiones sobre el trabajo docente </a:t>
            </a:r>
            <a:endParaRPr b="0" lang="en-US" sz="2200" strike="noStrike" u="none">
              <a:solidFill>
                <a:srgbClr val="000000"/>
              </a:solidFill>
              <a:effectLst/>
              <a:uFillTx/>
              <a:latin typeface="Arial"/>
            </a:endParaRPr>
          </a:p>
          <a:p>
            <a:pPr algn="ctr" defTabSz="914400">
              <a:lnSpc>
                <a:spcPct val="170000"/>
              </a:lnSpc>
              <a:spcBef>
                <a:spcPts val="496"/>
              </a:spcBef>
              <a:tabLst>
                <a:tab algn="l" pos="0"/>
              </a:tabLst>
            </a:pPr>
            <a:endParaRPr b="0" lang="en-US" sz="2200" strike="noStrike" u="none">
              <a:solidFill>
                <a:srgbClr val="000000"/>
              </a:solidFill>
              <a:effectLst/>
              <a:uFillTx/>
              <a:latin typeface="Arial"/>
            </a:endParaRPr>
          </a:p>
          <a:p>
            <a:pPr algn="ctr" defTabSz="914400">
              <a:lnSpc>
                <a:spcPct val="170000"/>
              </a:lnSpc>
              <a:spcBef>
                <a:spcPts val="496"/>
              </a:spcBef>
              <a:tabLst>
                <a:tab algn="l" pos="0"/>
              </a:tabLst>
            </a:pPr>
            <a:r>
              <a:rPr b="0" i="1" lang="es-MX" sz="2200" strike="noStrike" u="none">
                <a:solidFill>
                  <a:srgbClr val="000000"/>
                </a:solidFill>
                <a:effectLst/>
                <a:uFillTx/>
                <a:latin typeface="Arial"/>
                <a:ea typeface="Arial"/>
              </a:rPr>
              <a:t>.</a:t>
            </a:r>
            <a:endParaRPr b="0" lang="en-US"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4937</TotalTime>
  <Application>LibreOffice/25.8.1.1$Linux_X86_64 LibreOffice_project/580$Build-1</Application>
  <AppVersion>15.0000</AppVersion>
  <Words>650</Words>
  <Paragraphs>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2024-10-28T13:08:03Z</dcterms:created>
  <dc:creator>Usuario de Windows</dc:creator>
  <dc:description/>
  <dc:language>en-US</dc:language>
  <cp:lastModifiedBy/>
  <dcterms:modified xsi:type="dcterms:W3CDTF">2025-11-13T19:00:08Z</dcterms:modified>
  <cp:revision>29</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Presentación en pantalla (4:3)</vt:lpwstr>
  </property>
  <property fmtid="{D5CDD505-2E9C-101B-9397-08002B2CF9AE}" pid="4" name="Slides">
    <vt:i4>10</vt:i4>
  </property>
</Properties>
</file>